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77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30" r:id="rId4"/>
    <p:sldId id="329" r:id="rId5"/>
    <p:sldId id="257" r:id="rId6"/>
    <p:sldId id="306" r:id="rId7"/>
    <p:sldId id="332" r:id="rId8"/>
    <p:sldId id="331" r:id="rId9"/>
    <p:sldId id="305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6600CC"/>
    <a:srgbClr val="000066"/>
    <a:srgbClr val="660033"/>
    <a:srgbClr val="FF99CC"/>
    <a:srgbClr val="FFCCFF"/>
    <a:srgbClr val="CC00FF"/>
    <a:srgbClr val="6600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465" autoAdjust="0"/>
    <p:restoredTop sz="94588" autoAdjust="0"/>
  </p:normalViewPr>
  <p:slideViewPr>
    <p:cSldViewPr>
      <p:cViewPr varScale="1">
        <p:scale>
          <a:sx n="96" d="100"/>
          <a:sy n="96" d="100"/>
        </p:scale>
        <p:origin x="-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403" y="0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161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403" y="6659161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B8383E79-E55A-4762-8E7B-A48261BA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683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403" y="0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927AAE8-C497-42C5-847A-5C72B129EC5E}" type="datetimeFigureOut">
              <a:rPr lang="en-US"/>
              <a:pPr>
                <a:defRPr/>
              </a:pPr>
              <a:t>9/8/16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2" rIns="93165" bIns="465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92" y="3330181"/>
            <a:ext cx="7435421" cy="3153961"/>
          </a:xfrm>
          <a:prstGeom prst="rect">
            <a:avLst/>
          </a:prstGeom>
        </p:spPr>
        <p:txBody>
          <a:bodyPr vert="horz" lIns="93165" tIns="46582" rIns="93165" bIns="465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161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403" y="6659161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33A91FA-FADC-4253-967A-73CED024A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272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8D2E1E-9A5A-453C-907C-9F96C3A4159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40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97BE39-6E9F-4A5A-8F33-421B1CCF4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3A47-4024-4FD4-9663-2A0A71E2BB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6EE7474-7A99-4767-956D-7E3A3E0FA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E87C35-6E54-45DD-9622-B6FF2C4875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FCCE96-FA26-4ACF-B685-1F941947A4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92F8DD4-91C5-4DBA-9364-3E1E981906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89E2768-7587-467A-97AC-28D4C56AE8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519C42-9203-434D-A2C4-146C7A4003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1BEC29-B937-4727-8E94-16CB55789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12F04C-198F-4CB5-9627-96B51987BD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62C2B86-67F5-45AF-AF68-2F37980B4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AE7E36-11EF-4369-BB74-DAC4A2442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981200" y="5410200"/>
            <a:ext cx="7467600" cy="1219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Senior and Junior Meeting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6096000"/>
            <a:ext cx="2895600" cy="63983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2000" dirty="0" smtClean="0">
                <a:solidFill>
                  <a:schemeClr val="tx1"/>
                </a:solidFill>
              </a:rPr>
              <a:t>September </a:t>
            </a:r>
            <a:r>
              <a:rPr lang="en-US" sz="2000" dirty="0">
                <a:solidFill>
                  <a:schemeClr val="tx1"/>
                </a:solidFill>
              </a:rPr>
              <a:t>7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2016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Who We Are</a:t>
            </a:r>
            <a:r>
              <a:rPr lang="en-US" dirty="0"/>
              <a:t>		</a:t>
            </a:r>
            <a:r>
              <a:rPr lang="en-US" dirty="0" smtClean="0"/>
              <a:t>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Counselors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Loretta Collins: A-D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Herb Crowell: E-J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Amy Webster K-M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John Pemberton N-Sa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Teresa Savage: </a:t>
            </a:r>
            <a:r>
              <a:rPr lang="en-US" sz="2500" dirty="0" err="1" smtClean="0">
                <a:solidFill>
                  <a:srgbClr val="002060"/>
                </a:solidFill>
              </a:rPr>
              <a:t>Sc</a:t>
            </a:r>
            <a:r>
              <a:rPr lang="en-US" sz="2500" dirty="0" smtClean="0">
                <a:solidFill>
                  <a:srgbClr val="002060"/>
                </a:solidFill>
              </a:rPr>
              <a:t>-Z</a:t>
            </a:r>
          </a:p>
          <a:p>
            <a:pPr marL="365760" lvl="1" indent="0">
              <a:lnSpc>
                <a:spcPct val="80000"/>
              </a:lnSpc>
              <a:buNone/>
            </a:pPr>
            <a:endParaRPr lang="en-US" sz="25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College and Career Center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Danielle Seifert: </a:t>
            </a:r>
            <a:r>
              <a:rPr lang="en-US" sz="2100" dirty="0">
                <a:solidFill>
                  <a:srgbClr val="002060"/>
                </a:solidFill>
              </a:rPr>
              <a:t>CCC </a:t>
            </a:r>
            <a:r>
              <a:rPr lang="en-US" sz="2100" dirty="0" smtClean="0">
                <a:solidFill>
                  <a:srgbClr val="002060"/>
                </a:solidFill>
              </a:rPr>
              <a:t>Coordinator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Eman </a:t>
            </a:r>
            <a:r>
              <a:rPr lang="en-US" sz="2500" dirty="0" err="1" smtClean="0">
                <a:solidFill>
                  <a:srgbClr val="002060"/>
                </a:solidFill>
              </a:rPr>
              <a:t>Abdullahi</a:t>
            </a:r>
            <a:r>
              <a:rPr lang="en-US" sz="2500" dirty="0" smtClean="0">
                <a:solidFill>
                  <a:srgbClr val="002060"/>
                </a:solidFill>
              </a:rPr>
              <a:t>: </a:t>
            </a:r>
            <a:r>
              <a:rPr lang="en-US" sz="2100" dirty="0" smtClean="0">
                <a:solidFill>
                  <a:srgbClr val="002060"/>
                </a:solidFill>
              </a:rPr>
              <a:t>CCC Coordinator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42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Assist Students with:</a:t>
            </a:r>
            <a:endParaRPr lang="en-US" dirty="0"/>
          </a:p>
          <a:p>
            <a:pPr lvl="2"/>
            <a:r>
              <a:rPr lang="en-US" dirty="0" smtClean="0"/>
              <a:t>Choosing classes</a:t>
            </a:r>
          </a:p>
          <a:p>
            <a:pPr lvl="2"/>
            <a:r>
              <a:rPr lang="en-US" dirty="0" smtClean="0"/>
              <a:t>Academic guidance</a:t>
            </a:r>
          </a:p>
          <a:p>
            <a:pPr lvl="2"/>
            <a:r>
              <a:rPr lang="en-US" dirty="0" smtClean="0"/>
              <a:t>PSEO process</a:t>
            </a:r>
          </a:p>
          <a:p>
            <a:pPr lvl="2"/>
            <a:r>
              <a:rPr lang="en-US" dirty="0" smtClean="0"/>
              <a:t>Options after graduation</a:t>
            </a:r>
          </a:p>
          <a:p>
            <a:pPr lvl="2"/>
            <a:r>
              <a:rPr lang="en-US" dirty="0" smtClean="0"/>
              <a:t>Applying to colleges</a:t>
            </a:r>
          </a:p>
          <a:p>
            <a:pPr lvl="2"/>
            <a:r>
              <a:rPr lang="en-US" dirty="0" smtClean="0"/>
              <a:t>Personal/emotional issues</a:t>
            </a:r>
          </a:p>
          <a:p>
            <a:pPr lvl="2"/>
            <a:r>
              <a:rPr lang="en-US" dirty="0" smtClean="0"/>
              <a:t>Finding appropriate resources</a:t>
            </a:r>
          </a:p>
          <a:p>
            <a:pPr lvl="2"/>
            <a:r>
              <a:rPr lang="en-US" dirty="0" smtClean="0"/>
              <a:t>Making sure you’re on track for graduation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413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College Center (CCC)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What/where is the CCC?</a:t>
            </a:r>
          </a:p>
          <a:p>
            <a:pPr lvl="1"/>
            <a:r>
              <a:rPr lang="en-US" dirty="0" smtClean="0"/>
              <a:t>Eman </a:t>
            </a:r>
            <a:r>
              <a:rPr lang="en-US" dirty="0" err="1" smtClean="0"/>
              <a:t>Abdullahi</a:t>
            </a:r>
            <a:r>
              <a:rPr lang="en-US" dirty="0" smtClean="0"/>
              <a:t> &amp; Danielle Seifert</a:t>
            </a:r>
          </a:p>
          <a:p>
            <a:pPr lvl="1"/>
            <a:r>
              <a:rPr lang="en-US" dirty="0" smtClean="0"/>
              <a:t>Room #107</a:t>
            </a:r>
          </a:p>
          <a:p>
            <a:r>
              <a:rPr lang="en-US" b="1" dirty="0" smtClean="0"/>
              <a:t>My Life Plan (</a:t>
            </a:r>
            <a:r>
              <a:rPr lang="en-US" b="1" dirty="0" err="1" smtClean="0"/>
              <a:t>MLP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Graduation Requirement (9-12)</a:t>
            </a:r>
          </a:p>
          <a:p>
            <a:pPr lvl="1"/>
            <a:r>
              <a:rPr lang="en-US" dirty="0" smtClean="0"/>
              <a:t>11 MLP- throughout school year</a:t>
            </a:r>
          </a:p>
          <a:p>
            <a:pPr lvl="1"/>
            <a:r>
              <a:rPr lang="en-US" dirty="0" smtClean="0"/>
              <a:t>12 </a:t>
            </a:r>
            <a:r>
              <a:rPr lang="en-US" dirty="0" err="1" smtClean="0"/>
              <a:t>MLP</a:t>
            </a:r>
            <a:r>
              <a:rPr lang="en-US" dirty="0"/>
              <a:t>- throughout school </a:t>
            </a:r>
            <a:r>
              <a:rPr lang="en-US" dirty="0" smtClean="0"/>
              <a:t>year and end of year counselor mtg.</a:t>
            </a:r>
          </a:p>
          <a:p>
            <a:r>
              <a:rPr lang="en-US" b="1" dirty="0" smtClean="0"/>
              <a:t>Rep Visits to Washburn CCC</a:t>
            </a:r>
          </a:p>
          <a:p>
            <a:pPr lvl="1"/>
            <a:r>
              <a:rPr lang="en-US" dirty="0" smtClean="0"/>
              <a:t>Log onto </a:t>
            </a:r>
            <a:r>
              <a:rPr lang="en-US" dirty="0" err="1" smtClean="0"/>
              <a:t>Naviance</a:t>
            </a:r>
            <a:r>
              <a:rPr lang="en-US" dirty="0" smtClean="0"/>
              <a:t> via </a:t>
            </a:r>
            <a:r>
              <a:rPr lang="en-US" dirty="0" err="1" smtClean="0"/>
              <a:t>WHS</a:t>
            </a:r>
            <a:r>
              <a:rPr lang="en-US" dirty="0" smtClean="0"/>
              <a:t> homepage</a:t>
            </a:r>
          </a:p>
          <a:p>
            <a:pPr lvl="1"/>
            <a:r>
              <a:rPr lang="en-US" dirty="0" smtClean="0"/>
              <a:t>Username is email and password is student ID# (six digits)</a:t>
            </a:r>
          </a:p>
          <a:p>
            <a:pPr lvl="1"/>
            <a:r>
              <a:rPr lang="en-US" dirty="0" smtClean="0"/>
              <a:t>Colleges tab</a:t>
            </a:r>
            <a:r>
              <a:rPr lang="en-US" dirty="0" smtClean="0">
                <a:sym typeface="Wingdings" panose="05000000000000000000" pitchFamily="2" charset="2"/>
              </a:rPr>
              <a:t> all visits sign me up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Project Success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Career Rep visits NEW!!!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572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MPS Graduation Requirements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5867400" y="2057400"/>
            <a:ext cx="377507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6618837"/>
              </p:ext>
            </p:extLst>
          </p:nvPr>
        </p:nvGraphicFramePr>
        <p:xfrm>
          <a:off x="609600" y="1828800"/>
          <a:ext cx="7772400" cy="468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Make-up</a:t>
                      </a:r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credits (4</a:t>
                      </a:r>
                      <a:r>
                        <a:rPr lang="en-US" baseline="0" dirty="0" smtClean="0"/>
                        <a:t> years)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After school credit make-up starts September 19th.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Complete form in Counseling Office.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endParaRPr lang="en-US" sz="1800" b="0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 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credits (4</a:t>
                      </a:r>
                      <a:r>
                        <a:rPr lang="en-US" baseline="0" dirty="0" smtClean="0"/>
                        <a:t> years)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Math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credits (3</a:t>
                      </a:r>
                      <a:r>
                        <a:rPr lang="en-US" baseline="0" dirty="0" smtClean="0"/>
                        <a:t> years)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credits (3</a:t>
                      </a:r>
                      <a:r>
                        <a:rPr lang="en-US" baseline="0" dirty="0" smtClean="0"/>
                        <a:t> years)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credit (1</a:t>
                      </a:r>
                      <a:r>
                        <a:rPr lang="en-US" baseline="0" dirty="0" smtClean="0"/>
                        <a:t> year)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credit (1</a:t>
                      </a:r>
                      <a:r>
                        <a:rPr lang="en-US" baseline="0" dirty="0" smtClean="0"/>
                        <a:t> year)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Fine Arts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credit (1</a:t>
                      </a:r>
                      <a:r>
                        <a:rPr lang="en-US" baseline="0" dirty="0" smtClean="0"/>
                        <a:t> year)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Credits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r>
                        <a:rPr lang="en-US" baseline="0" dirty="0" smtClean="0"/>
                        <a:t> credits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4124">
                <a:tc>
                  <a:txBody>
                    <a:bodyPr/>
                    <a:lstStyle/>
                    <a:p>
                      <a:r>
                        <a:rPr lang="en-US" dirty="0" smtClean="0"/>
                        <a:t>Take ACT or </a:t>
                      </a:r>
                      <a:r>
                        <a:rPr lang="en-US" dirty="0" err="1" smtClean="0"/>
                        <a:t>Accuplacer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My Life Plan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all Assignments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Year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Fall: Applications</a:t>
            </a:r>
          </a:p>
          <a:p>
            <a:pPr lvl="4"/>
            <a:r>
              <a:rPr lang="en-US" sz="1900" dirty="0" smtClean="0"/>
              <a:t>9/22 	Senior College Night for families</a:t>
            </a:r>
          </a:p>
          <a:p>
            <a:pPr lvl="4"/>
            <a:r>
              <a:rPr lang="en-US" sz="1900" dirty="0" smtClean="0"/>
              <a:t>10/4 &amp;10/5 National College Fair @ Convention Center</a:t>
            </a:r>
          </a:p>
          <a:p>
            <a:pPr lvl="4"/>
            <a:r>
              <a:rPr lang="en-US" sz="1900" dirty="0" smtClean="0"/>
              <a:t>10/22	ACT (register by 9/16)</a:t>
            </a:r>
          </a:p>
          <a:p>
            <a:pPr lvl="4"/>
            <a:r>
              <a:rPr lang="en-US" sz="1900" dirty="0" smtClean="0"/>
              <a:t>11/1	U of M application deadline</a:t>
            </a:r>
          </a:p>
          <a:p>
            <a:pPr lvl="4"/>
            <a:r>
              <a:rPr lang="en-US" sz="1900" dirty="0" smtClean="0"/>
              <a:t>11/2	PSAT</a:t>
            </a:r>
          </a:p>
          <a:p>
            <a:pPr lvl="4"/>
            <a:r>
              <a:rPr lang="en-US" sz="1900" dirty="0" smtClean="0"/>
              <a:t>11/08	MNACC College Fair @Washburn</a:t>
            </a:r>
          </a:p>
          <a:p>
            <a:pPr lvl="4"/>
            <a:r>
              <a:rPr lang="en-US" sz="1900" dirty="0" smtClean="0"/>
              <a:t>11/10	FAFSA/MN Dream Act Night</a:t>
            </a:r>
          </a:p>
          <a:p>
            <a:pPr lvl="4"/>
            <a:r>
              <a:rPr lang="en-US" sz="1900" dirty="0" smtClean="0"/>
              <a:t>11/17	FAFSA/MN Dream Act Night</a:t>
            </a:r>
          </a:p>
          <a:p>
            <a:r>
              <a:rPr lang="en-US" sz="2800" dirty="0" smtClean="0"/>
              <a:t>Winter: Scholarships/Financial Aid</a:t>
            </a:r>
          </a:p>
          <a:p>
            <a:pPr lvl="4"/>
            <a:r>
              <a:rPr lang="en-US" sz="1900" dirty="0" smtClean="0"/>
              <a:t>12/10	ACT (register by 11/4)</a:t>
            </a:r>
          </a:p>
          <a:p>
            <a:pPr lvl="4"/>
            <a:r>
              <a:rPr lang="en-US" sz="1900" dirty="0" smtClean="0"/>
              <a:t>12/13	FAFSA/MN Dream Act Workshop Night</a:t>
            </a:r>
          </a:p>
          <a:p>
            <a:pPr lvl="4"/>
            <a:r>
              <a:rPr lang="en-US" sz="1900" dirty="0" smtClean="0"/>
              <a:t>2/1 	Washburn Scholarship Applications distributed</a:t>
            </a:r>
          </a:p>
          <a:p>
            <a:pPr lvl="4"/>
            <a:r>
              <a:rPr lang="en-US" sz="1900" dirty="0" smtClean="0"/>
              <a:t>3/1 	Application Decisions</a:t>
            </a:r>
          </a:p>
          <a:p>
            <a:pPr lvl="4"/>
            <a:r>
              <a:rPr lang="en-US" sz="1900" dirty="0" smtClean="0"/>
              <a:t>3/1 	FAFSA “Deadline”</a:t>
            </a:r>
          </a:p>
          <a:p>
            <a:pPr lvl="4"/>
            <a:r>
              <a:rPr lang="en-US" sz="1900" dirty="0" smtClean="0"/>
              <a:t>3/23	FAFSA/MN Dream Act Workshop Night</a:t>
            </a:r>
          </a:p>
          <a:p>
            <a:r>
              <a:rPr lang="en-US" sz="2800" dirty="0" smtClean="0"/>
              <a:t>Spring: Graduation</a:t>
            </a:r>
          </a:p>
          <a:p>
            <a:pPr lvl="4"/>
            <a:r>
              <a:rPr lang="en-US" sz="1900" dirty="0" smtClean="0"/>
              <a:t>4/15	Financial Aid packages</a:t>
            </a:r>
          </a:p>
          <a:p>
            <a:pPr lvl="4"/>
            <a:r>
              <a:rPr lang="en-US" sz="1900" dirty="0" smtClean="0"/>
              <a:t>5/1 	Make  Final Decisions</a:t>
            </a:r>
          </a:p>
          <a:p>
            <a:pPr lvl="4"/>
            <a:r>
              <a:rPr lang="en-US" sz="1900" dirty="0" smtClean="0"/>
              <a:t>6/7 	Graduation 4:30pm </a:t>
            </a:r>
          </a:p>
          <a:p>
            <a:pPr lvl="4"/>
            <a:endParaRPr lang="en-US" sz="19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3074" name="Picture 2" descr="C:\Users\kesal098\AppData\Local\Microsoft\Windows\Temporary Internet Files\Content.IE5\ASNCIRNR\MC910217539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0612" y="2552090"/>
            <a:ext cx="1851660" cy="158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Postsecondary Sessions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Through </a:t>
            </a:r>
            <a:r>
              <a:rPr lang="en-US" smtClean="0"/>
              <a:t>the year on </a:t>
            </a:r>
            <a:r>
              <a:rPr lang="en-US" dirty="0" smtClean="0"/>
              <a:t>Thursdays in Social Studies classes, counselors and the CCC staff will be presenting important information regarding:</a:t>
            </a:r>
          </a:p>
          <a:p>
            <a:pPr lvl="2"/>
            <a:r>
              <a:rPr lang="en-US" dirty="0" smtClean="0"/>
              <a:t>College Application Process</a:t>
            </a:r>
          </a:p>
          <a:p>
            <a:pPr lvl="2"/>
            <a:r>
              <a:rPr lang="en-US" dirty="0" smtClean="0"/>
              <a:t>Common App</a:t>
            </a:r>
          </a:p>
          <a:p>
            <a:pPr lvl="2"/>
            <a:r>
              <a:rPr lang="en-US" dirty="0" smtClean="0"/>
              <a:t>Letters of Rec</a:t>
            </a:r>
          </a:p>
          <a:p>
            <a:pPr lvl="2"/>
            <a:r>
              <a:rPr lang="en-US" dirty="0" smtClean="0"/>
              <a:t>Essays</a:t>
            </a:r>
          </a:p>
          <a:p>
            <a:pPr lvl="2"/>
            <a:r>
              <a:rPr lang="en-US" dirty="0" smtClean="0"/>
              <a:t>Work Opportunities</a:t>
            </a:r>
          </a:p>
          <a:p>
            <a:pPr lvl="2"/>
            <a:r>
              <a:rPr lang="en-US" dirty="0" smtClean="0"/>
              <a:t>Financial Aid</a:t>
            </a:r>
          </a:p>
          <a:p>
            <a:pPr lvl="2"/>
            <a:r>
              <a:rPr lang="en-US" dirty="0" smtClean="0"/>
              <a:t>Scholarships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980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Year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Fall:</a:t>
            </a:r>
          </a:p>
          <a:p>
            <a:pPr lvl="4"/>
            <a:r>
              <a:rPr lang="en-US" sz="1900" dirty="0" smtClean="0"/>
              <a:t>10/4 &amp;10/5  National College Fair @ Convention Center</a:t>
            </a:r>
          </a:p>
          <a:p>
            <a:pPr lvl="4"/>
            <a:r>
              <a:rPr lang="en-US" sz="1900" dirty="0" smtClean="0"/>
              <a:t>11/2	      PSAT</a:t>
            </a:r>
          </a:p>
          <a:p>
            <a:pPr lvl="4">
              <a:buClr>
                <a:srgbClr val="D8B25C"/>
              </a:buClr>
            </a:pPr>
            <a:r>
              <a:rPr lang="en-US" sz="1900" i="1" dirty="0">
                <a:solidFill>
                  <a:prstClr val="black"/>
                </a:solidFill>
              </a:rPr>
              <a:t>11/8 	      MNACC College Fair @ </a:t>
            </a:r>
            <a:r>
              <a:rPr lang="en-US" sz="1900" i="1" dirty="0" smtClean="0">
                <a:solidFill>
                  <a:prstClr val="black"/>
                </a:solidFill>
              </a:rPr>
              <a:t>Washburn</a:t>
            </a:r>
            <a:endParaRPr lang="en-US" sz="1900" dirty="0" smtClean="0"/>
          </a:p>
          <a:p>
            <a:pPr lvl="4"/>
            <a:r>
              <a:rPr lang="en-US" sz="1900" dirty="0" smtClean="0"/>
              <a:t>11/10	      FAFSA/MN Dream Act Night</a:t>
            </a:r>
          </a:p>
          <a:p>
            <a:pPr lvl="4"/>
            <a:r>
              <a:rPr lang="en-US" sz="1900" dirty="0" smtClean="0"/>
              <a:t>11/17	      FAFSA/MN Dream Act Night</a:t>
            </a:r>
          </a:p>
          <a:p>
            <a:pPr lvl="4"/>
            <a:r>
              <a:rPr lang="en-US" sz="1900" dirty="0"/>
              <a:t>11/28-12/2  Career Interest </a:t>
            </a:r>
            <a:r>
              <a:rPr lang="en-US" sz="1900" dirty="0" smtClean="0"/>
              <a:t>Inventory</a:t>
            </a:r>
          </a:p>
          <a:p>
            <a:r>
              <a:rPr lang="en-US" sz="2800" dirty="0" smtClean="0"/>
              <a:t>Winter:</a:t>
            </a:r>
          </a:p>
          <a:p>
            <a:pPr lvl="4"/>
            <a:r>
              <a:rPr lang="en-US" sz="1900" dirty="0" smtClean="0"/>
              <a:t>12/13	    FAFSA/MN Dream Act Workshop Night</a:t>
            </a:r>
          </a:p>
          <a:p>
            <a:pPr lvl="4"/>
            <a:r>
              <a:rPr lang="en-US" sz="1900" dirty="0"/>
              <a:t>2/6	    Course Registration and credit </a:t>
            </a:r>
            <a:r>
              <a:rPr lang="en-US" sz="1900" dirty="0" smtClean="0"/>
              <a:t>checks</a:t>
            </a:r>
          </a:p>
          <a:p>
            <a:pPr lvl="4"/>
            <a:r>
              <a:rPr lang="en-US" sz="1900" dirty="0" smtClean="0"/>
              <a:t>3/6-3/10    PSEO Research Plan Part 1</a:t>
            </a:r>
          </a:p>
          <a:p>
            <a:pPr lvl="4"/>
            <a:r>
              <a:rPr lang="en-US" sz="1900" dirty="0" smtClean="0"/>
              <a:t>3/23  	    FAFSA/MN Dream Act Workshop Night</a:t>
            </a:r>
          </a:p>
          <a:p>
            <a:pPr lvl="4"/>
            <a:r>
              <a:rPr lang="en-US" sz="1900" dirty="0" smtClean="0"/>
              <a:t>4/17-4/21  PSEO Research Plan Part 2</a:t>
            </a:r>
          </a:p>
          <a:p>
            <a:r>
              <a:rPr lang="en-US" sz="2800" dirty="0" smtClean="0"/>
              <a:t>Spring:</a:t>
            </a:r>
          </a:p>
          <a:p>
            <a:pPr lvl="4"/>
            <a:r>
              <a:rPr lang="en-US" sz="1900" dirty="0" smtClean="0"/>
              <a:t>6/13	    Last Day of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3074" name="Picture 2" descr="C:\Users\kesal098\AppData\Local\Microsoft\Windows\Temporary Internet Files\Content.IE5\ASNCIRNR\MC910217539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0994" y="2743200"/>
            <a:ext cx="1851660" cy="158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848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1026" name="Picture 2" descr="Image result for any questions mem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1075" y="1876425"/>
            <a:ext cx="48768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28128</TotalTime>
  <Words>623</Words>
  <Application>Microsoft Macintosh PowerPoint</Application>
  <PresentationFormat>On-screen Show (4:3)</PresentationFormat>
  <Paragraphs>111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Senior and Junior Meeting</vt:lpstr>
      <vt:lpstr>Who We Are   </vt:lpstr>
      <vt:lpstr>Counselors</vt:lpstr>
      <vt:lpstr>Career &amp; College Center (CCC)</vt:lpstr>
      <vt:lpstr>MPS Graduation Requirements</vt:lpstr>
      <vt:lpstr>Senior Year Timeline</vt:lpstr>
      <vt:lpstr>Senior Postsecondary Sessions </vt:lpstr>
      <vt:lpstr>Junior Year Timeline</vt:lpstr>
      <vt:lpstr>Slide 9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SENIORS!</dc:title>
  <dc:creator>ITS</dc:creator>
  <cp:lastModifiedBy>loretta collins</cp:lastModifiedBy>
  <cp:revision>1136</cp:revision>
  <cp:lastPrinted>2016-09-07T13:15:48Z</cp:lastPrinted>
  <dcterms:created xsi:type="dcterms:W3CDTF">2016-09-08T08:20:33Z</dcterms:created>
  <dcterms:modified xsi:type="dcterms:W3CDTF">2016-09-08T08:22:21Z</dcterms:modified>
</cp:coreProperties>
</file>