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4" r:id="rId3"/>
    <p:sldId id="308" r:id="rId4"/>
    <p:sldId id="311" r:id="rId5"/>
    <p:sldId id="312" r:id="rId6"/>
    <p:sldId id="278" r:id="rId7"/>
    <p:sldId id="313" r:id="rId8"/>
    <p:sldId id="305" r:id="rId9"/>
    <p:sldId id="306" r:id="rId10"/>
    <p:sldId id="303" r:id="rId11"/>
    <p:sldId id="279" r:id="rId12"/>
    <p:sldId id="281" r:id="rId13"/>
    <p:sldId id="282" r:id="rId14"/>
    <p:sldId id="283" r:id="rId15"/>
    <p:sldId id="280" r:id="rId16"/>
    <p:sldId id="315" r:id="rId17"/>
    <p:sldId id="286" r:id="rId18"/>
    <p:sldId id="287" r:id="rId19"/>
    <p:sldId id="288" r:id="rId20"/>
    <p:sldId id="289" r:id="rId21"/>
    <p:sldId id="290" r:id="rId22"/>
    <p:sldId id="309" r:id="rId23"/>
    <p:sldId id="291" r:id="rId24"/>
    <p:sldId id="302" r:id="rId25"/>
    <p:sldId id="316" r:id="rId26"/>
    <p:sldId id="304" r:id="rId27"/>
    <p:sldId id="317" r:id="rId28"/>
    <p:sldId id="293" r:id="rId29"/>
    <p:sldId id="318" r:id="rId30"/>
    <p:sldId id="294" r:id="rId31"/>
    <p:sldId id="295" r:id="rId32"/>
    <p:sldId id="296" r:id="rId33"/>
    <p:sldId id="300" r:id="rId34"/>
    <p:sldId id="31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80" autoAdjust="0"/>
  </p:normalViewPr>
  <p:slideViewPr>
    <p:cSldViewPr>
      <p:cViewPr varScale="1">
        <p:scale>
          <a:sx n="49" d="100"/>
          <a:sy n="49" d="100"/>
        </p:scale>
        <p:origin x="13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DEC27-A8B7-4D92-849C-3C6DC60817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D35E122-F5AB-42AA-9375-E62A8A230A42}">
      <dgm:prSet phldrT="[Text]"/>
      <dgm:spPr/>
      <dgm:t>
        <a:bodyPr/>
        <a:lstStyle/>
        <a:p>
          <a:r>
            <a:rPr lang="en-US" dirty="0" smtClean="0"/>
            <a:t>One or more SL or HL Courses</a:t>
          </a:r>
          <a:endParaRPr lang="en-US" dirty="0"/>
        </a:p>
      </dgm:t>
    </dgm:pt>
    <dgm:pt modelId="{3457A5E6-47AE-4543-A498-10B3E771A6DE}" type="parTrans" cxnId="{D492A223-F7B3-4CBB-9004-07397BD7630F}">
      <dgm:prSet/>
      <dgm:spPr/>
      <dgm:t>
        <a:bodyPr/>
        <a:lstStyle/>
        <a:p>
          <a:endParaRPr lang="en-US"/>
        </a:p>
      </dgm:t>
    </dgm:pt>
    <dgm:pt modelId="{B6669930-0410-40F7-BF6F-728046FC9F0C}" type="sibTrans" cxnId="{D492A223-F7B3-4CBB-9004-07397BD7630F}">
      <dgm:prSet/>
      <dgm:spPr/>
      <dgm:t>
        <a:bodyPr/>
        <a:lstStyle/>
        <a:p>
          <a:endParaRPr lang="en-US"/>
        </a:p>
      </dgm:t>
    </dgm:pt>
    <dgm:pt modelId="{5DE992E8-06A6-4CA1-A609-DDF09ADD064D}">
      <dgm:prSet phldrT="[Text]"/>
      <dgm:spPr/>
      <dgm:t>
        <a:bodyPr/>
        <a:lstStyle/>
        <a:p>
          <a:r>
            <a:rPr lang="en-US" dirty="0" smtClean="0"/>
            <a:t>Earn a passing grade in each course</a:t>
          </a:r>
          <a:endParaRPr lang="en-US" dirty="0"/>
        </a:p>
      </dgm:t>
    </dgm:pt>
    <dgm:pt modelId="{D5F417F7-208F-4666-90C4-1692BD044A4C}" type="parTrans" cxnId="{6DF6B003-154C-414E-AB8E-96D1BE8E93A8}">
      <dgm:prSet/>
      <dgm:spPr/>
      <dgm:t>
        <a:bodyPr/>
        <a:lstStyle/>
        <a:p>
          <a:endParaRPr lang="en-US"/>
        </a:p>
      </dgm:t>
    </dgm:pt>
    <dgm:pt modelId="{C2327C44-38BA-484E-96FB-053203274A12}" type="sibTrans" cxnId="{6DF6B003-154C-414E-AB8E-96D1BE8E93A8}">
      <dgm:prSet/>
      <dgm:spPr/>
      <dgm:t>
        <a:bodyPr/>
        <a:lstStyle/>
        <a:p>
          <a:endParaRPr lang="en-US"/>
        </a:p>
      </dgm:t>
    </dgm:pt>
    <dgm:pt modelId="{1EA0D84A-A13A-4BC1-BC9F-61AC4ECD7354}">
      <dgm:prSet phldrT="[Text]"/>
      <dgm:spPr/>
      <dgm:t>
        <a:bodyPr/>
        <a:lstStyle/>
        <a:p>
          <a:r>
            <a:rPr lang="en-US" dirty="0" smtClean="0"/>
            <a:t>May exams</a:t>
          </a:r>
          <a:endParaRPr lang="en-US" dirty="0"/>
        </a:p>
      </dgm:t>
    </dgm:pt>
    <dgm:pt modelId="{BF16D682-53A6-4511-B4EA-FA5693F94841}" type="parTrans" cxnId="{ABA7C0DB-363C-4AA6-BB46-BD727816B374}">
      <dgm:prSet/>
      <dgm:spPr/>
      <dgm:t>
        <a:bodyPr/>
        <a:lstStyle/>
        <a:p>
          <a:endParaRPr lang="en-US"/>
        </a:p>
      </dgm:t>
    </dgm:pt>
    <dgm:pt modelId="{57B7AC18-19A4-4392-A5C2-43F296CA4D80}" type="sibTrans" cxnId="{ABA7C0DB-363C-4AA6-BB46-BD727816B374}">
      <dgm:prSet/>
      <dgm:spPr/>
      <dgm:t>
        <a:bodyPr/>
        <a:lstStyle/>
        <a:p>
          <a:endParaRPr lang="en-US"/>
        </a:p>
      </dgm:t>
    </dgm:pt>
    <dgm:pt modelId="{202D947D-CAC0-4646-B967-6CF2DE0F03F2}">
      <dgm:prSet phldrT="[Text]"/>
      <dgm:spPr/>
      <dgm:t>
        <a:bodyPr/>
        <a:lstStyle/>
        <a:p>
          <a:r>
            <a:rPr lang="en-US" dirty="0" smtClean="0"/>
            <a:t>Participation in the May 2018 or 2019 examination session</a:t>
          </a:r>
          <a:endParaRPr lang="en-US" dirty="0"/>
        </a:p>
      </dgm:t>
    </dgm:pt>
    <dgm:pt modelId="{7B767CA5-A43E-4F3E-ADF4-157850BD1B18}" type="parTrans" cxnId="{BEF28BBB-B89A-4AC2-B9AE-55C73C396852}">
      <dgm:prSet/>
      <dgm:spPr/>
      <dgm:t>
        <a:bodyPr/>
        <a:lstStyle/>
        <a:p>
          <a:endParaRPr lang="en-US"/>
        </a:p>
      </dgm:t>
    </dgm:pt>
    <dgm:pt modelId="{EA2A9E8E-C9DA-4A53-819A-557EEB6DC89E}" type="sibTrans" cxnId="{BEF28BBB-B89A-4AC2-B9AE-55C73C396852}">
      <dgm:prSet/>
      <dgm:spPr/>
      <dgm:t>
        <a:bodyPr/>
        <a:lstStyle/>
        <a:p>
          <a:endParaRPr lang="en-US"/>
        </a:p>
      </dgm:t>
    </dgm:pt>
    <dgm:pt modelId="{E82CA405-B7B3-425E-A9FF-02661D8D464B}">
      <dgm:prSet phldrT="[Text]"/>
      <dgm:spPr/>
      <dgm:t>
        <a:bodyPr/>
        <a:lstStyle/>
        <a:p>
          <a:r>
            <a:rPr lang="en-US" dirty="0" smtClean="0"/>
            <a:t>Complete all internal assessments for each course</a:t>
          </a:r>
          <a:endParaRPr lang="en-US" dirty="0"/>
        </a:p>
      </dgm:t>
    </dgm:pt>
    <dgm:pt modelId="{97E1190B-BFE7-4D54-A94E-F5C5DBD38A0A}" type="parTrans" cxnId="{1A692866-67A3-4452-A6A5-0792DADB941A}">
      <dgm:prSet/>
      <dgm:spPr/>
      <dgm:t>
        <a:bodyPr/>
        <a:lstStyle/>
        <a:p>
          <a:endParaRPr lang="en-US"/>
        </a:p>
      </dgm:t>
    </dgm:pt>
    <dgm:pt modelId="{5D407A9C-E4B4-4B30-BD00-3913B625FBCF}" type="sibTrans" cxnId="{1A692866-67A3-4452-A6A5-0792DADB941A}">
      <dgm:prSet/>
      <dgm:spPr/>
      <dgm:t>
        <a:bodyPr/>
        <a:lstStyle/>
        <a:p>
          <a:endParaRPr lang="en-US"/>
        </a:p>
      </dgm:t>
    </dgm:pt>
    <dgm:pt modelId="{2BF97DAF-45C5-4267-AA56-01AE250CC28D}" type="pres">
      <dgm:prSet presAssocID="{3ECDEC27-A8B7-4D92-849C-3C6DC60817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62279-A150-4D60-982D-DBA4F8E644D5}" type="pres">
      <dgm:prSet presAssocID="{FD35E122-F5AB-42AA-9375-E62A8A230A42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10A3-E8CC-4D39-A5EA-BB6E20AD5859}" type="pres">
      <dgm:prSet presAssocID="{FD35E122-F5AB-42AA-9375-E62A8A230A42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225FD-ABCA-4FF2-8348-09B65345642F}" type="pres">
      <dgm:prSet presAssocID="{1EA0D84A-A13A-4BC1-BC9F-61AC4ECD7354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FB76-6AC5-4041-B27F-270E6575B149}" type="pres">
      <dgm:prSet presAssocID="{1EA0D84A-A13A-4BC1-BC9F-61AC4ECD7354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28BBB-B89A-4AC2-B9AE-55C73C396852}" srcId="{1EA0D84A-A13A-4BC1-BC9F-61AC4ECD7354}" destId="{202D947D-CAC0-4646-B967-6CF2DE0F03F2}" srcOrd="0" destOrd="0" parTransId="{7B767CA5-A43E-4F3E-ADF4-157850BD1B18}" sibTransId="{EA2A9E8E-C9DA-4A53-819A-557EEB6DC89E}"/>
    <dgm:cxn modelId="{00BF4371-AB4E-4758-9B68-D998B689573C}" type="presOf" srcId="{3ECDEC27-A8B7-4D92-849C-3C6DC608174A}" destId="{2BF97DAF-45C5-4267-AA56-01AE250CC28D}" srcOrd="0" destOrd="0" presId="urn:microsoft.com/office/officeart/2009/3/layout/IncreasingArrowsProcess"/>
    <dgm:cxn modelId="{DCC5FC72-5B91-463D-ADBD-09298D82FB68}" type="presOf" srcId="{202D947D-CAC0-4646-B967-6CF2DE0F03F2}" destId="{2E4FFB76-6AC5-4041-B27F-270E6575B149}" srcOrd="0" destOrd="0" presId="urn:microsoft.com/office/officeart/2009/3/layout/IncreasingArrowsProcess"/>
    <dgm:cxn modelId="{B6EF509F-7538-4838-B8F3-1F910AC44BE1}" type="presOf" srcId="{E82CA405-B7B3-425E-A9FF-02661D8D464B}" destId="{72A610A3-E8CC-4D39-A5EA-BB6E20AD5859}" srcOrd="0" destOrd="1" presId="urn:microsoft.com/office/officeart/2009/3/layout/IncreasingArrowsProcess"/>
    <dgm:cxn modelId="{D492A223-F7B3-4CBB-9004-07397BD7630F}" srcId="{3ECDEC27-A8B7-4D92-849C-3C6DC608174A}" destId="{FD35E122-F5AB-42AA-9375-E62A8A230A42}" srcOrd="0" destOrd="0" parTransId="{3457A5E6-47AE-4543-A498-10B3E771A6DE}" sibTransId="{B6669930-0410-40F7-BF6F-728046FC9F0C}"/>
    <dgm:cxn modelId="{1A692866-67A3-4452-A6A5-0792DADB941A}" srcId="{FD35E122-F5AB-42AA-9375-E62A8A230A42}" destId="{E82CA405-B7B3-425E-A9FF-02661D8D464B}" srcOrd="1" destOrd="0" parTransId="{97E1190B-BFE7-4D54-A94E-F5C5DBD38A0A}" sibTransId="{5D407A9C-E4B4-4B30-BD00-3913B625FBCF}"/>
    <dgm:cxn modelId="{A8B411F7-9A53-4585-95F7-7B616AF7C311}" type="presOf" srcId="{1EA0D84A-A13A-4BC1-BC9F-61AC4ECD7354}" destId="{671225FD-ABCA-4FF2-8348-09B65345642F}" srcOrd="0" destOrd="0" presId="urn:microsoft.com/office/officeart/2009/3/layout/IncreasingArrowsProcess"/>
    <dgm:cxn modelId="{6DF6B003-154C-414E-AB8E-96D1BE8E93A8}" srcId="{FD35E122-F5AB-42AA-9375-E62A8A230A42}" destId="{5DE992E8-06A6-4CA1-A609-DDF09ADD064D}" srcOrd="0" destOrd="0" parTransId="{D5F417F7-208F-4666-90C4-1692BD044A4C}" sibTransId="{C2327C44-38BA-484E-96FB-053203274A12}"/>
    <dgm:cxn modelId="{03D51EF2-4A8E-49A1-9210-0B58D3EFB696}" type="presOf" srcId="{FD35E122-F5AB-42AA-9375-E62A8A230A42}" destId="{A9B62279-A150-4D60-982D-DBA4F8E644D5}" srcOrd="0" destOrd="0" presId="urn:microsoft.com/office/officeart/2009/3/layout/IncreasingArrowsProcess"/>
    <dgm:cxn modelId="{ECB0A7D7-CE3F-4579-A4C1-EF83E220210A}" type="presOf" srcId="{5DE992E8-06A6-4CA1-A609-DDF09ADD064D}" destId="{72A610A3-E8CC-4D39-A5EA-BB6E20AD5859}" srcOrd="0" destOrd="0" presId="urn:microsoft.com/office/officeart/2009/3/layout/IncreasingArrowsProcess"/>
    <dgm:cxn modelId="{ABA7C0DB-363C-4AA6-BB46-BD727816B374}" srcId="{3ECDEC27-A8B7-4D92-849C-3C6DC608174A}" destId="{1EA0D84A-A13A-4BC1-BC9F-61AC4ECD7354}" srcOrd="1" destOrd="0" parTransId="{BF16D682-53A6-4511-B4EA-FA5693F94841}" sibTransId="{57B7AC18-19A4-4392-A5C2-43F296CA4D80}"/>
    <dgm:cxn modelId="{37674F03-6D99-4981-A167-5239EC56B8FF}" type="presParOf" srcId="{2BF97DAF-45C5-4267-AA56-01AE250CC28D}" destId="{A9B62279-A150-4D60-982D-DBA4F8E644D5}" srcOrd="0" destOrd="0" presId="urn:microsoft.com/office/officeart/2009/3/layout/IncreasingArrowsProcess"/>
    <dgm:cxn modelId="{FB9DB71A-F80C-4EF1-8D22-AE4589051D2D}" type="presParOf" srcId="{2BF97DAF-45C5-4267-AA56-01AE250CC28D}" destId="{72A610A3-E8CC-4D39-A5EA-BB6E20AD5859}" srcOrd="1" destOrd="0" presId="urn:microsoft.com/office/officeart/2009/3/layout/IncreasingArrowsProcess"/>
    <dgm:cxn modelId="{2C0DB432-25AF-4691-8374-2DBAF54A24B1}" type="presParOf" srcId="{2BF97DAF-45C5-4267-AA56-01AE250CC28D}" destId="{671225FD-ABCA-4FF2-8348-09B65345642F}" srcOrd="2" destOrd="0" presId="urn:microsoft.com/office/officeart/2009/3/layout/IncreasingArrowsProcess"/>
    <dgm:cxn modelId="{73429671-CF93-4ACA-9711-DD5918059CA1}" type="presParOf" srcId="{2BF97DAF-45C5-4267-AA56-01AE250CC28D}" destId="{2E4FFB76-6AC5-4041-B27F-270E6575B14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DEC27-A8B7-4D92-849C-3C6DC60817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D35E122-F5AB-42AA-9375-E62A8A230A42}">
      <dgm:prSet phldrT="[Text]"/>
      <dgm:spPr/>
      <dgm:t>
        <a:bodyPr/>
        <a:lstStyle/>
        <a:p>
          <a:r>
            <a:rPr lang="en-US" dirty="0" smtClean="0"/>
            <a:t>2 HL and/or 2 SL Courses</a:t>
          </a:r>
          <a:endParaRPr lang="en-US" dirty="0"/>
        </a:p>
      </dgm:t>
    </dgm:pt>
    <dgm:pt modelId="{3457A5E6-47AE-4543-A498-10B3E771A6DE}" type="parTrans" cxnId="{D492A223-F7B3-4CBB-9004-07397BD7630F}">
      <dgm:prSet/>
      <dgm:spPr/>
      <dgm:t>
        <a:bodyPr/>
        <a:lstStyle/>
        <a:p>
          <a:endParaRPr lang="en-US"/>
        </a:p>
      </dgm:t>
    </dgm:pt>
    <dgm:pt modelId="{B6669930-0410-40F7-BF6F-728046FC9F0C}" type="sibTrans" cxnId="{D492A223-F7B3-4CBB-9004-07397BD7630F}">
      <dgm:prSet/>
      <dgm:spPr/>
      <dgm:t>
        <a:bodyPr/>
        <a:lstStyle/>
        <a:p>
          <a:endParaRPr lang="en-US"/>
        </a:p>
      </dgm:t>
    </dgm:pt>
    <dgm:pt modelId="{5DE992E8-06A6-4CA1-A609-DDF09ADD064D}">
      <dgm:prSet phldrT="[Text]"/>
      <dgm:spPr/>
      <dgm:t>
        <a:bodyPr/>
        <a:lstStyle/>
        <a:p>
          <a:r>
            <a:rPr lang="en-US" dirty="0" smtClean="0"/>
            <a:t>Earn a passing grade in each course</a:t>
          </a:r>
          <a:endParaRPr lang="en-US" dirty="0"/>
        </a:p>
      </dgm:t>
    </dgm:pt>
    <dgm:pt modelId="{D5F417F7-208F-4666-90C4-1692BD044A4C}" type="parTrans" cxnId="{6DF6B003-154C-414E-AB8E-96D1BE8E93A8}">
      <dgm:prSet/>
      <dgm:spPr/>
      <dgm:t>
        <a:bodyPr/>
        <a:lstStyle/>
        <a:p>
          <a:endParaRPr lang="en-US"/>
        </a:p>
      </dgm:t>
    </dgm:pt>
    <dgm:pt modelId="{C2327C44-38BA-484E-96FB-053203274A12}" type="sibTrans" cxnId="{6DF6B003-154C-414E-AB8E-96D1BE8E93A8}">
      <dgm:prSet/>
      <dgm:spPr/>
      <dgm:t>
        <a:bodyPr/>
        <a:lstStyle/>
        <a:p>
          <a:endParaRPr lang="en-US"/>
        </a:p>
      </dgm:t>
    </dgm:pt>
    <dgm:pt modelId="{1EA0D84A-A13A-4BC1-BC9F-61AC4ECD7354}">
      <dgm:prSet phldrT="[Text]"/>
      <dgm:spPr/>
      <dgm:t>
        <a:bodyPr/>
        <a:lstStyle/>
        <a:p>
          <a:r>
            <a:rPr lang="en-US" dirty="0" smtClean="0"/>
            <a:t>May exams</a:t>
          </a:r>
          <a:endParaRPr lang="en-US" dirty="0"/>
        </a:p>
      </dgm:t>
    </dgm:pt>
    <dgm:pt modelId="{BF16D682-53A6-4511-B4EA-FA5693F94841}" type="parTrans" cxnId="{ABA7C0DB-363C-4AA6-BB46-BD727816B374}">
      <dgm:prSet/>
      <dgm:spPr/>
      <dgm:t>
        <a:bodyPr/>
        <a:lstStyle/>
        <a:p>
          <a:endParaRPr lang="en-US"/>
        </a:p>
      </dgm:t>
    </dgm:pt>
    <dgm:pt modelId="{57B7AC18-19A4-4392-A5C2-43F296CA4D80}" type="sibTrans" cxnId="{ABA7C0DB-363C-4AA6-BB46-BD727816B374}">
      <dgm:prSet/>
      <dgm:spPr/>
      <dgm:t>
        <a:bodyPr/>
        <a:lstStyle/>
        <a:p>
          <a:endParaRPr lang="en-US"/>
        </a:p>
      </dgm:t>
    </dgm:pt>
    <dgm:pt modelId="{202D947D-CAC0-4646-B967-6CF2DE0F03F2}">
      <dgm:prSet phldrT="[Text]"/>
      <dgm:spPr/>
      <dgm:t>
        <a:bodyPr/>
        <a:lstStyle/>
        <a:p>
          <a:r>
            <a:rPr lang="en-US" dirty="0" smtClean="0"/>
            <a:t>Participation in the May examination sessions</a:t>
          </a:r>
          <a:endParaRPr lang="en-US" dirty="0"/>
        </a:p>
      </dgm:t>
    </dgm:pt>
    <dgm:pt modelId="{7B767CA5-A43E-4F3E-ADF4-157850BD1B18}" type="parTrans" cxnId="{BEF28BBB-B89A-4AC2-B9AE-55C73C396852}">
      <dgm:prSet/>
      <dgm:spPr/>
      <dgm:t>
        <a:bodyPr/>
        <a:lstStyle/>
        <a:p>
          <a:endParaRPr lang="en-US"/>
        </a:p>
      </dgm:t>
    </dgm:pt>
    <dgm:pt modelId="{EA2A9E8E-C9DA-4A53-819A-557EEB6DC89E}" type="sibTrans" cxnId="{BEF28BBB-B89A-4AC2-B9AE-55C73C396852}">
      <dgm:prSet/>
      <dgm:spPr/>
      <dgm:t>
        <a:bodyPr/>
        <a:lstStyle/>
        <a:p>
          <a:endParaRPr lang="en-US"/>
        </a:p>
      </dgm:t>
    </dgm:pt>
    <dgm:pt modelId="{E82CA405-B7B3-425E-A9FF-02661D8D464B}">
      <dgm:prSet phldrT="[Text]"/>
      <dgm:spPr/>
      <dgm:t>
        <a:bodyPr/>
        <a:lstStyle/>
        <a:p>
          <a:r>
            <a:rPr lang="en-US" dirty="0" smtClean="0"/>
            <a:t>Complete all internal assessments for each course</a:t>
          </a:r>
          <a:endParaRPr lang="en-US" dirty="0"/>
        </a:p>
      </dgm:t>
    </dgm:pt>
    <dgm:pt modelId="{97E1190B-BFE7-4D54-A94E-F5C5DBD38A0A}" type="parTrans" cxnId="{1A692866-67A3-4452-A6A5-0792DADB941A}">
      <dgm:prSet/>
      <dgm:spPr/>
      <dgm:t>
        <a:bodyPr/>
        <a:lstStyle/>
        <a:p>
          <a:endParaRPr lang="en-US"/>
        </a:p>
      </dgm:t>
    </dgm:pt>
    <dgm:pt modelId="{5D407A9C-E4B4-4B30-BD00-3913B625FBCF}" type="sibTrans" cxnId="{1A692866-67A3-4452-A6A5-0792DADB941A}">
      <dgm:prSet/>
      <dgm:spPr/>
      <dgm:t>
        <a:bodyPr/>
        <a:lstStyle/>
        <a:p>
          <a:endParaRPr lang="en-US"/>
        </a:p>
      </dgm:t>
    </dgm:pt>
    <dgm:pt modelId="{B56850EA-F495-471D-9EC1-2C056FE5A443}">
      <dgm:prSet/>
      <dgm:spPr/>
      <dgm:t>
        <a:bodyPr/>
        <a:lstStyle/>
        <a:p>
          <a:r>
            <a:rPr lang="en-US" dirty="0" smtClean="0"/>
            <a:t>CAS (Creative, Activity &amp; Service)</a:t>
          </a:r>
          <a:endParaRPr lang="en-US" dirty="0"/>
        </a:p>
      </dgm:t>
    </dgm:pt>
    <dgm:pt modelId="{65EAA007-C429-47C2-A6E3-295AE4B6C21C}" type="parTrans" cxnId="{D0119D80-D0C1-43BC-9840-22F06FE92A47}">
      <dgm:prSet/>
      <dgm:spPr/>
      <dgm:t>
        <a:bodyPr/>
        <a:lstStyle/>
        <a:p>
          <a:endParaRPr lang="en-US"/>
        </a:p>
      </dgm:t>
    </dgm:pt>
    <dgm:pt modelId="{6E8F61CB-2B58-406E-9AF2-BCF20F9DD332}" type="sibTrans" cxnId="{D0119D80-D0C1-43BC-9840-22F06FE92A47}">
      <dgm:prSet/>
      <dgm:spPr/>
      <dgm:t>
        <a:bodyPr/>
        <a:lstStyle/>
        <a:p>
          <a:endParaRPr lang="en-US"/>
        </a:p>
      </dgm:t>
    </dgm:pt>
    <dgm:pt modelId="{427B99E8-2954-4D3B-A3DF-D1639231130D}">
      <dgm:prSet/>
      <dgm:spPr/>
      <dgm:t>
        <a:bodyPr/>
        <a:lstStyle/>
        <a:p>
          <a:r>
            <a:rPr lang="en-US" dirty="0" smtClean="0"/>
            <a:t>Enter Goals online</a:t>
          </a:r>
        </a:p>
        <a:p>
          <a:r>
            <a:rPr lang="en-US" dirty="0" smtClean="0"/>
            <a:t>Enter completed hours online with supervisors name, email, and phone number</a:t>
          </a:r>
          <a:endParaRPr lang="en-US" dirty="0"/>
        </a:p>
      </dgm:t>
    </dgm:pt>
    <dgm:pt modelId="{91B770BC-DF72-4DAD-BD7C-A8D9C8543722}" type="parTrans" cxnId="{B0EF3399-FDE3-4E11-A6CA-26847A4F41B1}">
      <dgm:prSet/>
      <dgm:spPr/>
      <dgm:t>
        <a:bodyPr/>
        <a:lstStyle/>
        <a:p>
          <a:endParaRPr lang="en-US"/>
        </a:p>
      </dgm:t>
    </dgm:pt>
    <dgm:pt modelId="{FF26618D-6B7E-4639-B551-8104C780016A}" type="sibTrans" cxnId="{B0EF3399-FDE3-4E11-A6CA-26847A4F41B1}">
      <dgm:prSet/>
      <dgm:spPr/>
      <dgm:t>
        <a:bodyPr/>
        <a:lstStyle/>
        <a:p>
          <a:endParaRPr lang="en-US"/>
        </a:p>
      </dgm:t>
    </dgm:pt>
    <dgm:pt modelId="{89E78A68-09B4-445E-86B8-B6E83A648977}">
      <dgm:prSet/>
      <dgm:spPr/>
      <dgm:t>
        <a:bodyPr/>
        <a:lstStyle/>
        <a:p>
          <a:r>
            <a:rPr lang="en-US" dirty="0" smtClean="0"/>
            <a:t>Enter a reflection for each activity</a:t>
          </a:r>
        </a:p>
      </dgm:t>
    </dgm:pt>
    <dgm:pt modelId="{27AA54BE-4B4A-4937-935E-AFF984ABEB34}" type="parTrans" cxnId="{728EB8CF-4BC1-4C29-88CD-8181935D50A7}">
      <dgm:prSet/>
      <dgm:spPr/>
      <dgm:t>
        <a:bodyPr/>
        <a:lstStyle/>
        <a:p>
          <a:endParaRPr lang="en-US"/>
        </a:p>
      </dgm:t>
    </dgm:pt>
    <dgm:pt modelId="{A9DAB54C-87C5-453A-9186-B2DED10F1E20}" type="sibTrans" cxnId="{728EB8CF-4BC1-4C29-88CD-8181935D50A7}">
      <dgm:prSet/>
      <dgm:spPr/>
      <dgm:t>
        <a:bodyPr/>
        <a:lstStyle/>
        <a:p>
          <a:endParaRPr lang="en-US"/>
        </a:p>
      </dgm:t>
    </dgm:pt>
    <dgm:pt modelId="{F6D653D6-9B80-6044-97A5-07806820C277}">
      <dgm:prSet/>
      <dgm:spPr/>
      <dgm:t>
        <a:bodyPr/>
        <a:lstStyle/>
        <a:p>
          <a:r>
            <a:rPr lang="en-US" dirty="0" smtClean="0"/>
            <a:t>TOK (Theory of Knowledge)</a:t>
          </a:r>
          <a:endParaRPr lang="en-US" dirty="0"/>
        </a:p>
      </dgm:t>
    </dgm:pt>
    <dgm:pt modelId="{D53D8B11-9F2E-9D4D-AFC8-DE9F7BF8A1CB}" type="parTrans" cxnId="{CF4A5D30-5AF3-BC40-80F2-B08854453D7A}">
      <dgm:prSet/>
      <dgm:spPr/>
      <dgm:t>
        <a:bodyPr/>
        <a:lstStyle/>
        <a:p>
          <a:endParaRPr lang="en-US"/>
        </a:p>
      </dgm:t>
    </dgm:pt>
    <dgm:pt modelId="{FB03031C-47C3-6447-9306-19D51DF7F337}" type="sibTrans" cxnId="{CF4A5D30-5AF3-BC40-80F2-B08854453D7A}">
      <dgm:prSet/>
      <dgm:spPr/>
      <dgm:t>
        <a:bodyPr/>
        <a:lstStyle/>
        <a:p>
          <a:endParaRPr lang="en-US"/>
        </a:p>
      </dgm:t>
    </dgm:pt>
    <dgm:pt modelId="{7132E0E5-D2CF-3D4C-82B5-7D0C91FACB58}">
      <dgm:prSet/>
      <dgm:spPr/>
      <dgm:t>
        <a:bodyPr/>
        <a:lstStyle/>
        <a:p>
          <a:r>
            <a:rPr lang="en-US" dirty="0" smtClean="0"/>
            <a:t>Earn a passing grade in the course</a:t>
          </a:r>
        </a:p>
      </dgm:t>
    </dgm:pt>
    <dgm:pt modelId="{D52D0BA0-49E7-8345-B92D-B4910E70E46E}" type="parTrans" cxnId="{C438B6B8-B8B6-F64F-AE5D-07D86D0F9683}">
      <dgm:prSet/>
      <dgm:spPr/>
      <dgm:t>
        <a:bodyPr/>
        <a:lstStyle/>
        <a:p>
          <a:endParaRPr lang="en-US"/>
        </a:p>
      </dgm:t>
    </dgm:pt>
    <dgm:pt modelId="{353D6F40-1F82-E84B-BCB8-C2BE56BC64FD}" type="sibTrans" cxnId="{C438B6B8-B8B6-F64F-AE5D-07D86D0F9683}">
      <dgm:prSet/>
      <dgm:spPr/>
      <dgm:t>
        <a:bodyPr/>
        <a:lstStyle/>
        <a:p>
          <a:endParaRPr lang="en-US"/>
        </a:p>
      </dgm:t>
    </dgm:pt>
    <dgm:pt modelId="{5D8E2AC9-DFAE-C84F-9A26-2963081DB25A}">
      <dgm:prSet/>
      <dgm:spPr/>
      <dgm:t>
        <a:bodyPr/>
        <a:lstStyle/>
        <a:p>
          <a:r>
            <a:rPr lang="en-US" dirty="0" smtClean="0"/>
            <a:t>Complete the TOK Essay</a:t>
          </a:r>
        </a:p>
      </dgm:t>
    </dgm:pt>
    <dgm:pt modelId="{5AAE9292-825A-D54D-B203-10D4C3A16B0F}" type="parTrans" cxnId="{480AAD4A-3D15-9A46-9FEA-7FC444E3E335}">
      <dgm:prSet/>
      <dgm:spPr/>
      <dgm:t>
        <a:bodyPr/>
        <a:lstStyle/>
        <a:p>
          <a:endParaRPr lang="en-US"/>
        </a:p>
      </dgm:t>
    </dgm:pt>
    <dgm:pt modelId="{CA214142-D78E-F34E-9BDC-431796BD0386}" type="sibTrans" cxnId="{480AAD4A-3D15-9A46-9FEA-7FC444E3E335}">
      <dgm:prSet/>
      <dgm:spPr/>
      <dgm:t>
        <a:bodyPr/>
        <a:lstStyle/>
        <a:p>
          <a:endParaRPr lang="en-US"/>
        </a:p>
      </dgm:t>
    </dgm:pt>
    <dgm:pt modelId="{616EBCA8-4835-E54F-92DC-F8A2C1C917DF}">
      <dgm:prSet/>
      <dgm:spPr/>
      <dgm:t>
        <a:bodyPr/>
        <a:lstStyle/>
        <a:p>
          <a:r>
            <a:rPr lang="en-US" dirty="0" smtClean="0"/>
            <a:t>Complete the TOK Presentation</a:t>
          </a:r>
        </a:p>
      </dgm:t>
    </dgm:pt>
    <dgm:pt modelId="{975964B1-5F63-DA4F-A1CA-9ED56D96CEED}" type="parTrans" cxnId="{E87C5545-B788-3A47-AC90-9D14C35724AA}">
      <dgm:prSet/>
      <dgm:spPr/>
      <dgm:t>
        <a:bodyPr/>
        <a:lstStyle/>
        <a:p>
          <a:endParaRPr lang="en-US"/>
        </a:p>
      </dgm:t>
    </dgm:pt>
    <dgm:pt modelId="{1383BA9C-C4B0-5745-BD3C-8419E74458FA}" type="sibTrans" cxnId="{E87C5545-B788-3A47-AC90-9D14C35724AA}">
      <dgm:prSet/>
      <dgm:spPr/>
      <dgm:t>
        <a:bodyPr/>
        <a:lstStyle/>
        <a:p>
          <a:endParaRPr lang="en-US"/>
        </a:p>
      </dgm:t>
    </dgm:pt>
    <dgm:pt modelId="{2BF97DAF-45C5-4267-AA56-01AE250CC28D}" type="pres">
      <dgm:prSet presAssocID="{3ECDEC27-A8B7-4D92-849C-3C6DC60817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62279-A150-4D60-982D-DBA4F8E644D5}" type="pres">
      <dgm:prSet presAssocID="{FD35E122-F5AB-42AA-9375-E62A8A230A42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10A3-E8CC-4D39-A5EA-BB6E20AD5859}" type="pres">
      <dgm:prSet presAssocID="{FD35E122-F5AB-42AA-9375-E62A8A230A4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9C0C8-C62A-2244-95D1-4CFD38281FFA}" type="pres">
      <dgm:prSet presAssocID="{F6D653D6-9B80-6044-97A5-07806820C277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7BC88-AA36-3643-9DC8-A6060ECF3C20}" type="pres">
      <dgm:prSet presAssocID="{F6D653D6-9B80-6044-97A5-07806820C277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6E36C-AEF7-1A4B-8088-F2A948D4ED1E}" type="pres">
      <dgm:prSet presAssocID="{B56850EA-F495-471D-9EC1-2C056FE5A44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06CAE-02A2-8B43-9F85-F48AB145F97B}" type="pres">
      <dgm:prSet presAssocID="{B56850EA-F495-471D-9EC1-2C056FE5A44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37DD5-40EB-9749-9141-2122F786F1A4}" type="pres">
      <dgm:prSet presAssocID="{1EA0D84A-A13A-4BC1-BC9F-61AC4ECD735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A294-4C59-F14D-BC31-DC9B937B6C14}" type="pres">
      <dgm:prSet presAssocID="{1EA0D84A-A13A-4BC1-BC9F-61AC4ECD735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C5545-B788-3A47-AC90-9D14C35724AA}" srcId="{F6D653D6-9B80-6044-97A5-07806820C277}" destId="{616EBCA8-4835-E54F-92DC-F8A2C1C917DF}" srcOrd="2" destOrd="0" parTransId="{975964B1-5F63-DA4F-A1CA-9ED56D96CEED}" sibTransId="{1383BA9C-C4B0-5745-BD3C-8419E74458FA}"/>
    <dgm:cxn modelId="{B5439970-FEA8-45E5-BC00-047A095524F8}" type="presOf" srcId="{3ECDEC27-A8B7-4D92-849C-3C6DC608174A}" destId="{2BF97DAF-45C5-4267-AA56-01AE250CC28D}" srcOrd="0" destOrd="0" presId="urn:microsoft.com/office/officeart/2009/3/layout/IncreasingArrowsProcess"/>
    <dgm:cxn modelId="{BEF28BBB-B89A-4AC2-B9AE-55C73C396852}" srcId="{1EA0D84A-A13A-4BC1-BC9F-61AC4ECD7354}" destId="{202D947D-CAC0-4646-B967-6CF2DE0F03F2}" srcOrd="0" destOrd="0" parTransId="{7B767CA5-A43E-4F3E-ADF4-157850BD1B18}" sibTransId="{EA2A9E8E-C9DA-4A53-819A-557EEB6DC89E}"/>
    <dgm:cxn modelId="{898B83F8-9246-4FEE-A2A1-36CFE1234F13}" type="presOf" srcId="{B56850EA-F495-471D-9EC1-2C056FE5A443}" destId="{E7C6E36C-AEF7-1A4B-8088-F2A948D4ED1E}" srcOrd="0" destOrd="0" presId="urn:microsoft.com/office/officeart/2009/3/layout/IncreasingArrowsProcess"/>
    <dgm:cxn modelId="{CF4A5D30-5AF3-BC40-80F2-B08854453D7A}" srcId="{3ECDEC27-A8B7-4D92-849C-3C6DC608174A}" destId="{F6D653D6-9B80-6044-97A5-07806820C277}" srcOrd="1" destOrd="0" parTransId="{D53D8B11-9F2E-9D4D-AFC8-DE9F7BF8A1CB}" sibTransId="{FB03031C-47C3-6447-9306-19D51DF7F337}"/>
    <dgm:cxn modelId="{480AAD4A-3D15-9A46-9FEA-7FC444E3E335}" srcId="{F6D653D6-9B80-6044-97A5-07806820C277}" destId="{5D8E2AC9-DFAE-C84F-9A26-2963081DB25A}" srcOrd="1" destOrd="0" parTransId="{5AAE9292-825A-D54D-B203-10D4C3A16B0F}" sibTransId="{CA214142-D78E-F34E-9BDC-431796BD0386}"/>
    <dgm:cxn modelId="{6A303930-6A16-477E-89D7-534CD321D66B}" type="presOf" srcId="{7132E0E5-D2CF-3D4C-82B5-7D0C91FACB58}" destId="{C1D7BC88-AA36-3643-9DC8-A6060ECF3C20}" srcOrd="0" destOrd="0" presId="urn:microsoft.com/office/officeart/2009/3/layout/IncreasingArrowsProcess"/>
    <dgm:cxn modelId="{728EB8CF-4BC1-4C29-88CD-8181935D50A7}" srcId="{B56850EA-F495-471D-9EC1-2C056FE5A443}" destId="{89E78A68-09B4-445E-86B8-B6E83A648977}" srcOrd="1" destOrd="0" parTransId="{27AA54BE-4B4A-4937-935E-AFF984ABEB34}" sibTransId="{A9DAB54C-87C5-453A-9186-B2DED10F1E20}"/>
    <dgm:cxn modelId="{C443FCBB-6142-479E-B2A3-6F186FB6DB58}" type="presOf" srcId="{427B99E8-2954-4D3B-A3DF-D1639231130D}" destId="{55706CAE-02A2-8B43-9F85-F48AB145F97B}" srcOrd="0" destOrd="0" presId="urn:microsoft.com/office/officeart/2009/3/layout/IncreasingArrowsProcess"/>
    <dgm:cxn modelId="{D492A223-F7B3-4CBB-9004-07397BD7630F}" srcId="{3ECDEC27-A8B7-4D92-849C-3C6DC608174A}" destId="{FD35E122-F5AB-42AA-9375-E62A8A230A42}" srcOrd="0" destOrd="0" parTransId="{3457A5E6-47AE-4543-A498-10B3E771A6DE}" sibTransId="{B6669930-0410-40F7-BF6F-728046FC9F0C}"/>
    <dgm:cxn modelId="{D088FA04-6FC7-4B90-B2E6-60784B864A25}" type="presOf" srcId="{202D947D-CAC0-4646-B967-6CF2DE0F03F2}" destId="{BACAA294-4C59-F14D-BC31-DC9B937B6C14}" srcOrd="0" destOrd="0" presId="urn:microsoft.com/office/officeart/2009/3/layout/IncreasingArrowsProcess"/>
    <dgm:cxn modelId="{1A692866-67A3-4452-A6A5-0792DADB941A}" srcId="{FD35E122-F5AB-42AA-9375-E62A8A230A42}" destId="{E82CA405-B7B3-425E-A9FF-02661D8D464B}" srcOrd="1" destOrd="0" parTransId="{97E1190B-BFE7-4D54-A94E-F5C5DBD38A0A}" sibTransId="{5D407A9C-E4B4-4B30-BD00-3913B625FBCF}"/>
    <dgm:cxn modelId="{6DF6B003-154C-414E-AB8E-96D1BE8E93A8}" srcId="{FD35E122-F5AB-42AA-9375-E62A8A230A42}" destId="{5DE992E8-06A6-4CA1-A609-DDF09ADD064D}" srcOrd="0" destOrd="0" parTransId="{D5F417F7-208F-4666-90C4-1692BD044A4C}" sibTransId="{C2327C44-38BA-484E-96FB-053203274A12}"/>
    <dgm:cxn modelId="{C438B6B8-B8B6-F64F-AE5D-07D86D0F9683}" srcId="{F6D653D6-9B80-6044-97A5-07806820C277}" destId="{7132E0E5-D2CF-3D4C-82B5-7D0C91FACB58}" srcOrd="0" destOrd="0" parTransId="{D52D0BA0-49E7-8345-B92D-B4910E70E46E}" sibTransId="{353D6F40-1F82-E84B-BCB8-C2BE56BC64FD}"/>
    <dgm:cxn modelId="{67E03030-511D-46F9-A3DD-B4F04F3C9F96}" type="presOf" srcId="{1EA0D84A-A13A-4BC1-BC9F-61AC4ECD7354}" destId="{F2037DD5-40EB-9749-9141-2122F786F1A4}" srcOrd="0" destOrd="0" presId="urn:microsoft.com/office/officeart/2009/3/layout/IncreasingArrowsProcess"/>
    <dgm:cxn modelId="{D0119D80-D0C1-43BC-9840-22F06FE92A47}" srcId="{3ECDEC27-A8B7-4D92-849C-3C6DC608174A}" destId="{B56850EA-F495-471D-9EC1-2C056FE5A443}" srcOrd="2" destOrd="0" parTransId="{65EAA007-C429-47C2-A6E3-295AE4B6C21C}" sibTransId="{6E8F61CB-2B58-406E-9AF2-BCF20F9DD332}"/>
    <dgm:cxn modelId="{C3DA3B39-E43E-44FD-A0EC-B89430281797}" type="presOf" srcId="{5D8E2AC9-DFAE-C84F-9A26-2963081DB25A}" destId="{C1D7BC88-AA36-3643-9DC8-A6060ECF3C20}" srcOrd="0" destOrd="1" presId="urn:microsoft.com/office/officeart/2009/3/layout/IncreasingArrowsProcess"/>
    <dgm:cxn modelId="{B0EF3399-FDE3-4E11-A6CA-26847A4F41B1}" srcId="{B56850EA-F495-471D-9EC1-2C056FE5A443}" destId="{427B99E8-2954-4D3B-A3DF-D1639231130D}" srcOrd="0" destOrd="0" parTransId="{91B770BC-DF72-4DAD-BD7C-A8D9C8543722}" sibTransId="{FF26618D-6B7E-4639-B551-8104C780016A}"/>
    <dgm:cxn modelId="{B199A834-8C78-42F6-B2FA-E0C7772D546A}" type="presOf" srcId="{89E78A68-09B4-445E-86B8-B6E83A648977}" destId="{55706CAE-02A2-8B43-9F85-F48AB145F97B}" srcOrd="0" destOrd="1" presId="urn:microsoft.com/office/officeart/2009/3/layout/IncreasingArrowsProcess"/>
    <dgm:cxn modelId="{DB6B0D06-7835-4E3F-A6AB-B9D230C2A3CA}" type="presOf" srcId="{616EBCA8-4835-E54F-92DC-F8A2C1C917DF}" destId="{C1D7BC88-AA36-3643-9DC8-A6060ECF3C20}" srcOrd="0" destOrd="2" presId="urn:microsoft.com/office/officeart/2009/3/layout/IncreasingArrowsProcess"/>
    <dgm:cxn modelId="{4F0C6833-6088-47DB-8462-5AF5A9F83A73}" type="presOf" srcId="{5DE992E8-06A6-4CA1-A609-DDF09ADD064D}" destId="{72A610A3-E8CC-4D39-A5EA-BB6E20AD5859}" srcOrd="0" destOrd="0" presId="urn:microsoft.com/office/officeart/2009/3/layout/IncreasingArrowsProcess"/>
    <dgm:cxn modelId="{ABA7C0DB-363C-4AA6-BB46-BD727816B374}" srcId="{3ECDEC27-A8B7-4D92-849C-3C6DC608174A}" destId="{1EA0D84A-A13A-4BC1-BC9F-61AC4ECD7354}" srcOrd="3" destOrd="0" parTransId="{BF16D682-53A6-4511-B4EA-FA5693F94841}" sibTransId="{57B7AC18-19A4-4392-A5C2-43F296CA4D80}"/>
    <dgm:cxn modelId="{1F241792-A142-453F-9A9D-B4B8E9292704}" type="presOf" srcId="{F6D653D6-9B80-6044-97A5-07806820C277}" destId="{B549C0C8-C62A-2244-95D1-4CFD38281FFA}" srcOrd="0" destOrd="0" presId="urn:microsoft.com/office/officeart/2009/3/layout/IncreasingArrowsProcess"/>
    <dgm:cxn modelId="{644EDA92-6E2C-4B76-BCEB-47306310821A}" type="presOf" srcId="{E82CA405-B7B3-425E-A9FF-02661D8D464B}" destId="{72A610A3-E8CC-4D39-A5EA-BB6E20AD5859}" srcOrd="0" destOrd="1" presId="urn:microsoft.com/office/officeart/2009/3/layout/IncreasingArrowsProcess"/>
    <dgm:cxn modelId="{A2F4BE33-2A8C-4CE4-9891-5E38141282A3}" type="presOf" srcId="{FD35E122-F5AB-42AA-9375-E62A8A230A42}" destId="{A9B62279-A150-4D60-982D-DBA4F8E644D5}" srcOrd="0" destOrd="0" presId="urn:microsoft.com/office/officeart/2009/3/layout/IncreasingArrowsProcess"/>
    <dgm:cxn modelId="{C0D7B36C-49A8-4506-8597-A7CE997EDF9E}" type="presParOf" srcId="{2BF97DAF-45C5-4267-AA56-01AE250CC28D}" destId="{A9B62279-A150-4D60-982D-DBA4F8E644D5}" srcOrd="0" destOrd="0" presId="urn:microsoft.com/office/officeart/2009/3/layout/IncreasingArrowsProcess"/>
    <dgm:cxn modelId="{49EC0115-59C0-46B9-BD74-42B8A69801AA}" type="presParOf" srcId="{2BF97DAF-45C5-4267-AA56-01AE250CC28D}" destId="{72A610A3-E8CC-4D39-A5EA-BB6E20AD5859}" srcOrd="1" destOrd="0" presId="urn:microsoft.com/office/officeart/2009/3/layout/IncreasingArrowsProcess"/>
    <dgm:cxn modelId="{6172A168-202D-4746-8B00-4D116D8EB485}" type="presParOf" srcId="{2BF97DAF-45C5-4267-AA56-01AE250CC28D}" destId="{B549C0C8-C62A-2244-95D1-4CFD38281FFA}" srcOrd="2" destOrd="0" presId="urn:microsoft.com/office/officeart/2009/3/layout/IncreasingArrowsProcess"/>
    <dgm:cxn modelId="{E29D4D40-E98B-4E33-A4DE-F80E13DF17BC}" type="presParOf" srcId="{2BF97DAF-45C5-4267-AA56-01AE250CC28D}" destId="{C1D7BC88-AA36-3643-9DC8-A6060ECF3C20}" srcOrd="3" destOrd="0" presId="urn:microsoft.com/office/officeart/2009/3/layout/IncreasingArrowsProcess"/>
    <dgm:cxn modelId="{600F731D-BA42-4280-8969-58A23C9B623D}" type="presParOf" srcId="{2BF97DAF-45C5-4267-AA56-01AE250CC28D}" destId="{E7C6E36C-AEF7-1A4B-8088-F2A948D4ED1E}" srcOrd="4" destOrd="0" presId="urn:microsoft.com/office/officeart/2009/3/layout/IncreasingArrowsProcess"/>
    <dgm:cxn modelId="{19CE408F-E1DD-496B-AD9E-2A8845392D9B}" type="presParOf" srcId="{2BF97DAF-45C5-4267-AA56-01AE250CC28D}" destId="{55706CAE-02A2-8B43-9F85-F48AB145F97B}" srcOrd="5" destOrd="0" presId="urn:microsoft.com/office/officeart/2009/3/layout/IncreasingArrowsProcess"/>
    <dgm:cxn modelId="{4C6B166B-0696-4D3E-9E47-00B33CCF8987}" type="presParOf" srcId="{2BF97DAF-45C5-4267-AA56-01AE250CC28D}" destId="{F2037DD5-40EB-9749-9141-2122F786F1A4}" srcOrd="6" destOrd="0" presId="urn:microsoft.com/office/officeart/2009/3/layout/IncreasingArrowsProcess"/>
    <dgm:cxn modelId="{E8CC7F3D-A846-4FE4-BA0C-DAFC22792B3E}" type="presParOf" srcId="{2BF97DAF-45C5-4267-AA56-01AE250CC28D}" destId="{BACAA294-4C59-F14D-BC31-DC9B937B6C1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DEC27-A8B7-4D92-849C-3C6DC60817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FD35E122-F5AB-42AA-9375-E62A8A230A42}">
      <dgm:prSet phldrT="[Text]"/>
      <dgm:spPr/>
      <dgm:t>
        <a:bodyPr/>
        <a:lstStyle/>
        <a:p>
          <a:r>
            <a:rPr lang="en-US" dirty="0" smtClean="0"/>
            <a:t>3 HL and 3 SL Courses (Max 4 HL)</a:t>
          </a:r>
          <a:endParaRPr lang="en-US" dirty="0"/>
        </a:p>
      </dgm:t>
    </dgm:pt>
    <dgm:pt modelId="{3457A5E6-47AE-4543-A498-10B3E771A6DE}" type="parTrans" cxnId="{D492A223-F7B3-4CBB-9004-07397BD7630F}">
      <dgm:prSet/>
      <dgm:spPr/>
      <dgm:t>
        <a:bodyPr/>
        <a:lstStyle/>
        <a:p>
          <a:endParaRPr lang="en-US"/>
        </a:p>
      </dgm:t>
    </dgm:pt>
    <dgm:pt modelId="{B6669930-0410-40F7-BF6F-728046FC9F0C}" type="sibTrans" cxnId="{D492A223-F7B3-4CBB-9004-07397BD7630F}">
      <dgm:prSet/>
      <dgm:spPr/>
      <dgm:t>
        <a:bodyPr/>
        <a:lstStyle/>
        <a:p>
          <a:endParaRPr lang="en-US"/>
        </a:p>
      </dgm:t>
    </dgm:pt>
    <dgm:pt modelId="{5DE992E8-06A6-4CA1-A609-DDF09ADD064D}">
      <dgm:prSet phldrT="[Text]"/>
      <dgm:spPr/>
      <dgm:t>
        <a:bodyPr/>
        <a:lstStyle/>
        <a:p>
          <a:r>
            <a:rPr lang="en-US" dirty="0" smtClean="0"/>
            <a:t>Earn a passing grade in each course</a:t>
          </a:r>
          <a:endParaRPr lang="en-US" dirty="0"/>
        </a:p>
      </dgm:t>
    </dgm:pt>
    <dgm:pt modelId="{D5F417F7-208F-4666-90C4-1692BD044A4C}" type="parTrans" cxnId="{6DF6B003-154C-414E-AB8E-96D1BE8E93A8}">
      <dgm:prSet/>
      <dgm:spPr/>
      <dgm:t>
        <a:bodyPr/>
        <a:lstStyle/>
        <a:p>
          <a:endParaRPr lang="en-US"/>
        </a:p>
      </dgm:t>
    </dgm:pt>
    <dgm:pt modelId="{C2327C44-38BA-484E-96FB-053203274A12}" type="sibTrans" cxnId="{6DF6B003-154C-414E-AB8E-96D1BE8E93A8}">
      <dgm:prSet/>
      <dgm:spPr/>
      <dgm:t>
        <a:bodyPr/>
        <a:lstStyle/>
        <a:p>
          <a:endParaRPr lang="en-US"/>
        </a:p>
      </dgm:t>
    </dgm:pt>
    <dgm:pt modelId="{B8635126-E873-4780-91F4-0824DF2D6172}">
      <dgm:prSet phldrT="[Text]"/>
      <dgm:spPr/>
      <dgm:t>
        <a:bodyPr/>
        <a:lstStyle/>
        <a:p>
          <a:r>
            <a:rPr lang="en-US" dirty="0" smtClean="0"/>
            <a:t>TOK (Theory of Knowledge)</a:t>
          </a:r>
          <a:endParaRPr lang="en-US" dirty="0"/>
        </a:p>
      </dgm:t>
    </dgm:pt>
    <dgm:pt modelId="{14DB1B47-D1F3-4BA8-887C-3CD5121B1B43}" type="parTrans" cxnId="{D0656045-744F-4D8C-B9E9-DC3945483AE5}">
      <dgm:prSet/>
      <dgm:spPr/>
      <dgm:t>
        <a:bodyPr/>
        <a:lstStyle/>
        <a:p>
          <a:endParaRPr lang="en-US"/>
        </a:p>
      </dgm:t>
    </dgm:pt>
    <dgm:pt modelId="{59B3734C-1BCA-4BFC-829F-3BCF1E3C1972}" type="sibTrans" cxnId="{D0656045-744F-4D8C-B9E9-DC3945483AE5}">
      <dgm:prSet/>
      <dgm:spPr/>
      <dgm:t>
        <a:bodyPr/>
        <a:lstStyle/>
        <a:p>
          <a:endParaRPr lang="en-US"/>
        </a:p>
      </dgm:t>
    </dgm:pt>
    <dgm:pt modelId="{43870053-14F4-4C39-93D7-6BEB951672AE}">
      <dgm:prSet phldrT="[Text]"/>
      <dgm:spPr/>
      <dgm:t>
        <a:bodyPr/>
        <a:lstStyle/>
        <a:p>
          <a:r>
            <a:rPr lang="en-US" dirty="0" smtClean="0"/>
            <a:t>Earn a passing grade in the course</a:t>
          </a:r>
        </a:p>
      </dgm:t>
    </dgm:pt>
    <dgm:pt modelId="{BE624F5B-8657-48BB-9AF8-03AA816E51D8}" type="parTrans" cxnId="{F95A4D2E-7E01-427A-8FDC-F3BB7C666FD5}">
      <dgm:prSet/>
      <dgm:spPr/>
      <dgm:t>
        <a:bodyPr/>
        <a:lstStyle/>
        <a:p>
          <a:endParaRPr lang="en-US"/>
        </a:p>
      </dgm:t>
    </dgm:pt>
    <dgm:pt modelId="{C04427C4-9F05-4092-9BE8-4D8519B4CEC9}" type="sibTrans" cxnId="{F95A4D2E-7E01-427A-8FDC-F3BB7C666FD5}">
      <dgm:prSet/>
      <dgm:spPr/>
      <dgm:t>
        <a:bodyPr/>
        <a:lstStyle/>
        <a:p>
          <a:endParaRPr lang="en-US"/>
        </a:p>
      </dgm:t>
    </dgm:pt>
    <dgm:pt modelId="{1EA0D84A-A13A-4BC1-BC9F-61AC4ECD7354}">
      <dgm:prSet phldrT="[Text]"/>
      <dgm:spPr/>
      <dgm:t>
        <a:bodyPr/>
        <a:lstStyle/>
        <a:p>
          <a:r>
            <a:rPr lang="en-US" dirty="0" smtClean="0"/>
            <a:t>May exams</a:t>
          </a:r>
          <a:endParaRPr lang="en-US" dirty="0"/>
        </a:p>
      </dgm:t>
    </dgm:pt>
    <dgm:pt modelId="{BF16D682-53A6-4511-B4EA-FA5693F94841}" type="parTrans" cxnId="{ABA7C0DB-363C-4AA6-BB46-BD727816B374}">
      <dgm:prSet/>
      <dgm:spPr/>
      <dgm:t>
        <a:bodyPr/>
        <a:lstStyle/>
        <a:p>
          <a:endParaRPr lang="en-US"/>
        </a:p>
      </dgm:t>
    </dgm:pt>
    <dgm:pt modelId="{57B7AC18-19A4-4392-A5C2-43F296CA4D80}" type="sibTrans" cxnId="{ABA7C0DB-363C-4AA6-BB46-BD727816B374}">
      <dgm:prSet/>
      <dgm:spPr/>
      <dgm:t>
        <a:bodyPr/>
        <a:lstStyle/>
        <a:p>
          <a:endParaRPr lang="en-US"/>
        </a:p>
      </dgm:t>
    </dgm:pt>
    <dgm:pt modelId="{202D947D-CAC0-4646-B967-6CF2DE0F03F2}">
      <dgm:prSet phldrT="[Text]"/>
      <dgm:spPr/>
      <dgm:t>
        <a:bodyPr/>
        <a:lstStyle/>
        <a:p>
          <a:r>
            <a:rPr lang="en-US" dirty="0" smtClean="0"/>
            <a:t>Participation in the May 2018 and 2019 examination sessions</a:t>
          </a:r>
          <a:endParaRPr lang="en-US" dirty="0"/>
        </a:p>
      </dgm:t>
    </dgm:pt>
    <dgm:pt modelId="{7B767CA5-A43E-4F3E-ADF4-157850BD1B18}" type="parTrans" cxnId="{BEF28BBB-B89A-4AC2-B9AE-55C73C396852}">
      <dgm:prSet/>
      <dgm:spPr/>
      <dgm:t>
        <a:bodyPr/>
        <a:lstStyle/>
        <a:p>
          <a:endParaRPr lang="en-US"/>
        </a:p>
      </dgm:t>
    </dgm:pt>
    <dgm:pt modelId="{EA2A9E8E-C9DA-4A53-819A-557EEB6DC89E}" type="sibTrans" cxnId="{BEF28BBB-B89A-4AC2-B9AE-55C73C396852}">
      <dgm:prSet/>
      <dgm:spPr/>
      <dgm:t>
        <a:bodyPr/>
        <a:lstStyle/>
        <a:p>
          <a:endParaRPr lang="en-US"/>
        </a:p>
      </dgm:t>
    </dgm:pt>
    <dgm:pt modelId="{E82CA405-B7B3-425E-A9FF-02661D8D464B}">
      <dgm:prSet phldrT="[Text]"/>
      <dgm:spPr/>
      <dgm:t>
        <a:bodyPr/>
        <a:lstStyle/>
        <a:p>
          <a:r>
            <a:rPr lang="en-US" dirty="0" smtClean="0"/>
            <a:t>Complete all internal assessments for each course</a:t>
          </a:r>
          <a:endParaRPr lang="en-US" dirty="0"/>
        </a:p>
      </dgm:t>
    </dgm:pt>
    <dgm:pt modelId="{97E1190B-BFE7-4D54-A94E-F5C5DBD38A0A}" type="parTrans" cxnId="{1A692866-67A3-4452-A6A5-0792DADB941A}">
      <dgm:prSet/>
      <dgm:spPr/>
      <dgm:t>
        <a:bodyPr/>
        <a:lstStyle/>
        <a:p>
          <a:endParaRPr lang="en-US"/>
        </a:p>
      </dgm:t>
    </dgm:pt>
    <dgm:pt modelId="{5D407A9C-E4B4-4B30-BD00-3913B625FBCF}" type="sibTrans" cxnId="{1A692866-67A3-4452-A6A5-0792DADB941A}">
      <dgm:prSet/>
      <dgm:spPr/>
      <dgm:t>
        <a:bodyPr/>
        <a:lstStyle/>
        <a:p>
          <a:endParaRPr lang="en-US"/>
        </a:p>
      </dgm:t>
    </dgm:pt>
    <dgm:pt modelId="{533A18F1-2E8D-4965-9D5A-B8429EA72157}">
      <dgm:prSet phldrT="[Text]"/>
      <dgm:spPr/>
      <dgm:t>
        <a:bodyPr/>
        <a:lstStyle/>
        <a:p>
          <a:r>
            <a:rPr lang="en-US" dirty="0" smtClean="0"/>
            <a:t>EE (Extended Essay)</a:t>
          </a:r>
          <a:endParaRPr lang="en-US" dirty="0"/>
        </a:p>
      </dgm:t>
    </dgm:pt>
    <dgm:pt modelId="{47E7E92F-BC86-437C-961B-82DC36F5444F}" type="parTrans" cxnId="{AF04EE58-EB92-44E6-A902-5BF2CBD2C84D}">
      <dgm:prSet/>
      <dgm:spPr/>
      <dgm:t>
        <a:bodyPr/>
        <a:lstStyle/>
        <a:p>
          <a:endParaRPr lang="en-US"/>
        </a:p>
      </dgm:t>
    </dgm:pt>
    <dgm:pt modelId="{882118F6-4D37-478E-A0B7-AD23FCF2247F}" type="sibTrans" cxnId="{AF04EE58-EB92-44E6-A902-5BF2CBD2C84D}">
      <dgm:prSet/>
      <dgm:spPr/>
      <dgm:t>
        <a:bodyPr/>
        <a:lstStyle/>
        <a:p>
          <a:endParaRPr lang="en-US"/>
        </a:p>
      </dgm:t>
    </dgm:pt>
    <dgm:pt modelId="{CF1FDA0C-AAF3-464B-8FCB-DA45C9F9A5AA}">
      <dgm:prSet phldrT="[Text]"/>
      <dgm:spPr/>
      <dgm:t>
        <a:bodyPr/>
        <a:lstStyle/>
        <a:p>
          <a:r>
            <a:rPr lang="en-US" dirty="0" smtClean="0"/>
            <a:t>Choose a Teacher Advisor in January of your Junior year</a:t>
          </a:r>
        </a:p>
        <a:p>
          <a:r>
            <a:rPr lang="en-US" dirty="0" smtClean="0"/>
            <a:t>Read the Guide</a:t>
          </a:r>
          <a:endParaRPr lang="en-US" dirty="0"/>
        </a:p>
      </dgm:t>
    </dgm:pt>
    <dgm:pt modelId="{90303366-831C-4B79-9105-0010101FE52F}" type="parTrans" cxnId="{3CB8B731-4A87-4962-AF78-9946D7A8B5D8}">
      <dgm:prSet/>
      <dgm:spPr/>
      <dgm:t>
        <a:bodyPr/>
        <a:lstStyle/>
        <a:p>
          <a:endParaRPr lang="en-US"/>
        </a:p>
      </dgm:t>
    </dgm:pt>
    <dgm:pt modelId="{66360233-3E0E-4DF2-86A6-B67D72FA705B}" type="sibTrans" cxnId="{3CB8B731-4A87-4962-AF78-9946D7A8B5D8}">
      <dgm:prSet/>
      <dgm:spPr/>
      <dgm:t>
        <a:bodyPr/>
        <a:lstStyle/>
        <a:p>
          <a:endParaRPr lang="en-US"/>
        </a:p>
      </dgm:t>
    </dgm:pt>
    <dgm:pt modelId="{FCB89506-1C5A-46D3-B804-47E27E5EE06C}">
      <dgm:prSet phldrT="[Text]"/>
      <dgm:spPr/>
      <dgm:t>
        <a:bodyPr/>
        <a:lstStyle/>
        <a:p>
          <a:r>
            <a:rPr lang="en-US" dirty="0" smtClean="0"/>
            <a:t>Research! </a:t>
          </a:r>
        </a:p>
        <a:p>
          <a:r>
            <a:rPr lang="en-US" dirty="0" smtClean="0"/>
            <a:t>Draft due: August </a:t>
          </a:r>
        </a:p>
        <a:p>
          <a:r>
            <a:rPr lang="en-US" dirty="0" smtClean="0"/>
            <a:t>your senior year</a:t>
          </a:r>
        </a:p>
        <a:p>
          <a:r>
            <a:rPr lang="en-US" dirty="0" smtClean="0"/>
            <a:t>Final due: January    your Senior year</a:t>
          </a:r>
          <a:endParaRPr lang="en-US" dirty="0"/>
        </a:p>
      </dgm:t>
    </dgm:pt>
    <dgm:pt modelId="{A2A1C229-249C-4A8A-B293-382BCFF9D0F9}" type="parTrans" cxnId="{89948D6F-D896-498D-B17A-ABAA2055AE4B}">
      <dgm:prSet/>
      <dgm:spPr/>
      <dgm:t>
        <a:bodyPr/>
        <a:lstStyle/>
        <a:p>
          <a:endParaRPr lang="en-US"/>
        </a:p>
      </dgm:t>
    </dgm:pt>
    <dgm:pt modelId="{9A008172-D56F-4412-A4E5-66CADBF76CEE}" type="sibTrans" cxnId="{89948D6F-D896-498D-B17A-ABAA2055AE4B}">
      <dgm:prSet/>
      <dgm:spPr/>
      <dgm:t>
        <a:bodyPr/>
        <a:lstStyle/>
        <a:p>
          <a:endParaRPr lang="en-US"/>
        </a:p>
      </dgm:t>
    </dgm:pt>
    <dgm:pt modelId="{05ED53A7-7CFD-433A-8717-BD908165F0C1}">
      <dgm:prSet phldrT="[Text]"/>
      <dgm:spPr/>
      <dgm:t>
        <a:bodyPr/>
        <a:lstStyle/>
        <a:p>
          <a:r>
            <a:rPr lang="en-US" dirty="0" smtClean="0"/>
            <a:t>Complete the TOK Essay</a:t>
          </a:r>
        </a:p>
      </dgm:t>
    </dgm:pt>
    <dgm:pt modelId="{90A8A609-11F2-4D81-8029-51B7ADC81A18}" type="parTrans" cxnId="{1136C0AE-B875-46E4-A2B5-F1D67E9B016C}">
      <dgm:prSet/>
      <dgm:spPr/>
      <dgm:t>
        <a:bodyPr/>
        <a:lstStyle/>
        <a:p>
          <a:endParaRPr lang="en-US"/>
        </a:p>
      </dgm:t>
    </dgm:pt>
    <dgm:pt modelId="{312A22F6-9132-4099-92A9-59985054BE94}" type="sibTrans" cxnId="{1136C0AE-B875-46E4-A2B5-F1D67E9B016C}">
      <dgm:prSet/>
      <dgm:spPr/>
      <dgm:t>
        <a:bodyPr/>
        <a:lstStyle/>
        <a:p>
          <a:endParaRPr lang="en-US"/>
        </a:p>
      </dgm:t>
    </dgm:pt>
    <dgm:pt modelId="{8F6AFB2D-7144-43B2-BDAD-48566636C617}">
      <dgm:prSet phldrT="[Text]"/>
      <dgm:spPr/>
      <dgm:t>
        <a:bodyPr/>
        <a:lstStyle/>
        <a:p>
          <a:r>
            <a:rPr lang="en-US" dirty="0" smtClean="0"/>
            <a:t>Complete the TOK Presentation</a:t>
          </a:r>
        </a:p>
        <a:p>
          <a:endParaRPr lang="en-US" dirty="0" smtClean="0"/>
        </a:p>
      </dgm:t>
    </dgm:pt>
    <dgm:pt modelId="{D5F5D5D5-E8E4-4F38-A0A3-EB3CB7ED606A}" type="parTrans" cxnId="{5D051DA8-2BEF-4C5D-9E41-E1369543C194}">
      <dgm:prSet/>
      <dgm:spPr/>
      <dgm:t>
        <a:bodyPr/>
        <a:lstStyle/>
        <a:p>
          <a:endParaRPr lang="en-US"/>
        </a:p>
      </dgm:t>
    </dgm:pt>
    <dgm:pt modelId="{3EF1FE99-2E81-47C1-8006-066B42FC5CB3}" type="sibTrans" cxnId="{5D051DA8-2BEF-4C5D-9E41-E1369543C194}">
      <dgm:prSet/>
      <dgm:spPr/>
      <dgm:t>
        <a:bodyPr/>
        <a:lstStyle/>
        <a:p>
          <a:endParaRPr lang="en-US"/>
        </a:p>
      </dgm:t>
    </dgm:pt>
    <dgm:pt modelId="{6E446C1A-1C08-48FB-9010-DBA70B71F22C}">
      <dgm:prSet phldrT="[Text]"/>
      <dgm:spPr/>
      <dgm:t>
        <a:bodyPr/>
        <a:lstStyle/>
        <a:p>
          <a:r>
            <a:rPr lang="en-US" dirty="0" smtClean="0"/>
            <a:t>Email the IB office to request scores to be sent to the college of your choice</a:t>
          </a:r>
          <a:endParaRPr lang="en-US" dirty="0"/>
        </a:p>
      </dgm:t>
    </dgm:pt>
    <dgm:pt modelId="{65F28FEC-575D-4AE8-880C-99F6239C5164}" type="parTrans" cxnId="{C1F77B61-B455-43EF-A754-10F04F959774}">
      <dgm:prSet/>
      <dgm:spPr/>
      <dgm:t>
        <a:bodyPr/>
        <a:lstStyle/>
        <a:p>
          <a:endParaRPr lang="en-US"/>
        </a:p>
      </dgm:t>
    </dgm:pt>
    <dgm:pt modelId="{60A79FB2-5AE9-4943-8DCE-47BFE13EB4C8}" type="sibTrans" cxnId="{C1F77B61-B455-43EF-A754-10F04F959774}">
      <dgm:prSet/>
      <dgm:spPr/>
      <dgm:t>
        <a:bodyPr/>
        <a:lstStyle/>
        <a:p>
          <a:endParaRPr lang="en-US"/>
        </a:p>
      </dgm:t>
    </dgm:pt>
    <dgm:pt modelId="{B56850EA-F495-471D-9EC1-2C056FE5A443}">
      <dgm:prSet/>
      <dgm:spPr/>
      <dgm:t>
        <a:bodyPr/>
        <a:lstStyle/>
        <a:p>
          <a:r>
            <a:rPr lang="en-US" dirty="0" smtClean="0"/>
            <a:t>CAS (Creative, Activity &amp; Service)</a:t>
          </a:r>
          <a:endParaRPr lang="en-US" dirty="0"/>
        </a:p>
      </dgm:t>
    </dgm:pt>
    <dgm:pt modelId="{65EAA007-C429-47C2-A6E3-295AE4B6C21C}" type="parTrans" cxnId="{D0119D80-D0C1-43BC-9840-22F06FE92A47}">
      <dgm:prSet/>
      <dgm:spPr/>
      <dgm:t>
        <a:bodyPr/>
        <a:lstStyle/>
        <a:p>
          <a:endParaRPr lang="en-US"/>
        </a:p>
      </dgm:t>
    </dgm:pt>
    <dgm:pt modelId="{6E8F61CB-2B58-406E-9AF2-BCF20F9DD332}" type="sibTrans" cxnId="{D0119D80-D0C1-43BC-9840-22F06FE92A47}">
      <dgm:prSet/>
      <dgm:spPr/>
      <dgm:t>
        <a:bodyPr/>
        <a:lstStyle/>
        <a:p>
          <a:endParaRPr lang="en-US"/>
        </a:p>
      </dgm:t>
    </dgm:pt>
    <dgm:pt modelId="{427B99E8-2954-4D3B-A3DF-D1639231130D}">
      <dgm:prSet/>
      <dgm:spPr/>
      <dgm:t>
        <a:bodyPr/>
        <a:lstStyle/>
        <a:p>
          <a:r>
            <a:rPr lang="en-US" smtClean="0"/>
            <a:t>Enter Goals online</a:t>
          </a:r>
          <a:endParaRPr lang="en-US" dirty="0"/>
        </a:p>
      </dgm:t>
    </dgm:pt>
    <dgm:pt modelId="{91B770BC-DF72-4DAD-BD7C-A8D9C8543722}" type="parTrans" cxnId="{B0EF3399-FDE3-4E11-A6CA-26847A4F41B1}">
      <dgm:prSet/>
      <dgm:spPr/>
      <dgm:t>
        <a:bodyPr/>
        <a:lstStyle/>
        <a:p>
          <a:endParaRPr lang="en-US"/>
        </a:p>
      </dgm:t>
    </dgm:pt>
    <dgm:pt modelId="{FF26618D-6B7E-4639-B551-8104C780016A}" type="sibTrans" cxnId="{B0EF3399-FDE3-4E11-A6CA-26847A4F41B1}">
      <dgm:prSet/>
      <dgm:spPr/>
      <dgm:t>
        <a:bodyPr/>
        <a:lstStyle/>
        <a:p>
          <a:endParaRPr lang="en-US"/>
        </a:p>
      </dgm:t>
    </dgm:pt>
    <dgm:pt modelId="{FA55F08C-B0B5-4432-AF30-872C794E0CE9}">
      <dgm:prSet/>
      <dgm:spPr/>
      <dgm:t>
        <a:bodyPr/>
        <a:lstStyle/>
        <a:p>
          <a:r>
            <a:rPr lang="en-US" dirty="0" smtClean="0"/>
            <a:t>Enter completed experiences online with supervisors name, email, and phone number</a:t>
          </a:r>
          <a:endParaRPr lang="en-US" dirty="0"/>
        </a:p>
      </dgm:t>
    </dgm:pt>
    <dgm:pt modelId="{51AB51D2-B60B-4611-BCA6-ABDCACB1887F}" type="parTrans" cxnId="{012BCEA2-F85B-49AB-86E4-D5545BD328B0}">
      <dgm:prSet/>
      <dgm:spPr/>
      <dgm:t>
        <a:bodyPr/>
        <a:lstStyle/>
        <a:p>
          <a:endParaRPr lang="en-US"/>
        </a:p>
      </dgm:t>
    </dgm:pt>
    <dgm:pt modelId="{A5F8A457-7083-4A89-8F7C-ACD847024F83}" type="sibTrans" cxnId="{012BCEA2-F85B-49AB-86E4-D5545BD328B0}">
      <dgm:prSet/>
      <dgm:spPr/>
      <dgm:t>
        <a:bodyPr/>
        <a:lstStyle/>
        <a:p>
          <a:endParaRPr lang="en-US"/>
        </a:p>
      </dgm:t>
    </dgm:pt>
    <dgm:pt modelId="{0CA3885F-0FAC-4512-A310-93990531B15E}">
      <dgm:prSet/>
      <dgm:spPr/>
      <dgm:t>
        <a:bodyPr/>
        <a:lstStyle/>
        <a:p>
          <a:r>
            <a:rPr lang="en-US" dirty="0" smtClean="0"/>
            <a:t>Enter a reflection for each activity</a:t>
          </a:r>
        </a:p>
      </dgm:t>
    </dgm:pt>
    <dgm:pt modelId="{477F04CD-5E1A-46D5-9B57-3D3905232033}" type="parTrans" cxnId="{2D918418-AC98-4163-89BC-74FDD49B29A2}">
      <dgm:prSet/>
      <dgm:spPr/>
      <dgm:t>
        <a:bodyPr/>
        <a:lstStyle/>
        <a:p>
          <a:endParaRPr lang="en-US"/>
        </a:p>
      </dgm:t>
    </dgm:pt>
    <dgm:pt modelId="{D8809D21-A58F-41CB-BBD0-35F25E16A45D}" type="sibTrans" cxnId="{2D918418-AC98-4163-89BC-74FDD49B29A2}">
      <dgm:prSet/>
      <dgm:spPr/>
      <dgm:t>
        <a:bodyPr/>
        <a:lstStyle/>
        <a:p>
          <a:endParaRPr lang="en-US"/>
        </a:p>
      </dgm:t>
    </dgm:pt>
    <dgm:pt modelId="{2BF97DAF-45C5-4267-AA56-01AE250CC28D}" type="pres">
      <dgm:prSet presAssocID="{3ECDEC27-A8B7-4D92-849C-3C6DC60817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62279-A150-4D60-982D-DBA4F8E644D5}" type="pres">
      <dgm:prSet presAssocID="{FD35E122-F5AB-42AA-9375-E62A8A230A42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10A3-E8CC-4D39-A5EA-BB6E20AD5859}" type="pres">
      <dgm:prSet presAssocID="{FD35E122-F5AB-42AA-9375-E62A8A230A42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71A4-CC97-4917-843C-8F87F2B3424A}" type="pres">
      <dgm:prSet presAssocID="{533A18F1-2E8D-4965-9D5A-B8429EA7215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70998-714A-466B-B5C9-9D4C8B0F37FE}" type="pres">
      <dgm:prSet presAssocID="{533A18F1-2E8D-4965-9D5A-B8429EA7215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A84B5-2B04-42E1-85FE-A18BD149EC82}" type="pres">
      <dgm:prSet presAssocID="{B8635126-E873-4780-91F4-0824DF2D6172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7CAEE-E3E5-4B4E-96BB-BD2CC02663F2}" type="pres">
      <dgm:prSet presAssocID="{B8635126-E873-4780-91F4-0824DF2D6172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6076A-4DBA-452F-8E46-E442220CB618}" type="pres">
      <dgm:prSet presAssocID="{B56850EA-F495-471D-9EC1-2C056FE5A44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73F3-D19C-4931-954D-233F9522B59A}" type="pres">
      <dgm:prSet presAssocID="{B56850EA-F495-471D-9EC1-2C056FE5A443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95EBD-42F0-446A-B459-70023A5D46B7}" type="pres">
      <dgm:prSet presAssocID="{1EA0D84A-A13A-4BC1-BC9F-61AC4ECD7354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DC205-736F-436A-8886-932DB123A226}" type="pres">
      <dgm:prSet presAssocID="{1EA0D84A-A13A-4BC1-BC9F-61AC4ECD7354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2A223-F7B3-4CBB-9004-07397BD7630F}" srcId="{3ECDEC27-A8B7-4D92-849C-3C6DC608174A}" destId="{FD35E122-F5AB-42AA-9375-E62A8A230A42}" srcOrd="0" destOrd="0" parTransId="{3457A5E6-47AE-4543-A498-10B3E771A6DE}" sibTransId="{B6669930-0410-40F7-BF6F-728046FC9F0C}"/>
    <dgm:cxn modelId="{3E8F43BF-4907-4B62-85D0-74B2E9AD31D5}" type="presOf" srcId="{FA55F08C-B0B5-4432-AF30-872C794E0CE9}" destId="{C5BD73F3-D19C-4931-954D-233F9522B59A}" srcOrd="0" destOrd="1" presId="urn:microsoft.com/office/officeart/2009/3/layout/IncreasingArrowsProcess"/>
    <dgm:cxn modelId="{6CC53602-2A27-4D01-B21E-3BCBD0F3DB81}" type="presOf" srcId="{B8635126-E873-4780-91F4-0824DF2D6172}" destId="{1DFA84B5-2B04-42E1-85FE-A18BD149EC82}" srcOrd="0" destOrd="0" presId="urn:microsoft.com/office/officeart/2009/3/layout/IncreasingArrowsProcess"/>
    <dgm:cxn modelId="{1A692866-67A3-4452-A6A5-0792DADB941A}" srcId="{FD35E122-F5AB-42AA-9375-E62A8A230A42}" destId="{E82CA405-B7B3-425E-A9FF-02661D8D464B}" srcOrd="1" destOrd="0" parTransId="{97E1190B-BFE7-4D54-A94E-F5C5DBD38A0A}" sibTransId="{5D407A9C-E4B4-4B30-BD00-3913B625FBCF}"/>
    <dgm:cxn modelId="{1136C0AE-B875-46E4-A2B5-F1D67E9B016C}" srcId="{B8635126-E873-4780-91F4-0824DF2D6172}" destId="{05ED53A7-7CFD-433A-8717-BD908165F0C1}" srcOrd="1" destOrd="0" parTransId="{90A8A609-11F2-4D81-8029-51B7ADC81A18}" sibTransId="{312A22F6-9132-4099-92A9-59985054BE94}"/>
    <dgm:cxn modelId="{E926AC21-EAEE-44E2-84C4-A7B9B1429C7E}" type="presOf" srcId="{8F6AFB2D-7144-43B2-BDAD-48566636C617}" destId="{C9E7CAEE-E3E5-4B4E-96BB-BD2CC02663F2}" srcOrd="0" destOrd="2" presId="urn:microsoft.com/office/officeart/2009/3/layout/IncreasingArrowsProcess"/>
    <dgm:cxn modelId="{B0EF3399-FDE3-4E11-A6CA-26847A4F41B1}" srcId="{B56850EA-F495-471D-9EC1-2C056FE5A443}" destId="{427B99E8-2954-4D3B-A3DF-D1639231130D}" srcOrd="0" destOrd="0" parTransId="{91B770BC-DF72-4DAD-BD7C-A8D9C8543722}" sibTransId="{FF26618D-6B7E-4639-B551-8104C780016A}"/>
    <dgm:cxn modelId="{6DF6B003-154C-414E-AB8E-96D1BE8E93A8}" srcId="{FD35E122-F5AB-42AA-9375-E62A8A230A42}" destId="{5DE992E8-06A6-4CA1-A609-DDF09ADD064D}" srcOrd="0" destOrd="0" parTransId="{D5F417F7-208F-4666-90C4-1692BD044A4C}" sibTransId="{C2327C44-38BA-484E-96FB-053203274A12}"/>
    <dgm:cxn modelId="{2AEE9BDC-C6E2-455F-968C-0000E4723B41}" type="presOf" srcId="{427B99E8-2954-4D3B-A3DF-D1639231130D}" destId="{C5BD73F3-D19C-4931-954D-233F9522B59A}" srcOrd="0" destOrd="0" presId="urn:microsoft.com/office/officeart/2009/3/layout/IncreasingArrowsProcess"/>
    <dgm:cxn modelId="{D0119D80-D0C1-43BC-9840-22F06FE92A47}" srcId="{3ECDEC27-A8B7-4D92-849C-3C6DC608174A}" destId="{B56850EA-F495-471D-9EC1-2C056FE5A443}" srcOrd="3" destOrd="0" parTransId="{65EAA007-C429-47C2-A6E3-295AE4B6C21C}" sibTransId="{6E8F61CB-2B58-406E-9AF2-BCF20F9DD332}"/>
    <dgm:cxn modelId="{F95A4D2E-7E01-427A-8FDC-F3BB7C666FD5}" srcId="{B8635126-E873-4780-91F4-0824DF2D6172}" destId="{43870053-14F4-4C39-93D7-6BEB951672AE}" srcOrd="0" destOrd="0" parTransId="{BE624F5B-8657-48BB-9AF8-03AA816E51D8}" sibTransId="{C04427C4-9F05-4092-9BE8-4D8519B4CEC9}"/>
    <dgm:cxn modelId="{3326C3D9-AAEA-47F7-8180-C3BA16C6BC8F}" type="presOf" srcId="{CF1FDA0C-AAF3-464B-8FCB-DA45C9F9A5AA}" destId="{CD670998-714A-466B-B5C9-9D4C8B0F37FE}" srcOrd="0" destOrd="0" presId="urn:microsoft.com/office/officeart/2009/3/layout/IncreasingArrowsProcess"/>
    <dgm:cxn modelId="{617E6C89-F6BC-4D06-9BAB-97B02C0FF4D1}" type="presOf" srcId="{0CA3885F-0FAC-4512-A310-93990531B15E}" destId="{C5BD73F3-D19C-4931-954D-233F9522B59A}" srcOrd="0" destOrd="2" presId="urn:microsoft.com/office/officeart/2009/3/layout/IncreasingArrowsProcess"/>
    <dgm:cxn modelId="{C1F77B61-B455-43EF-A754-10F04F959774}" srcId="{1EA0D84A-A13A-4BC1-BC9F-61AC4ECD7354}" destId="{6E446C1A-1C08-48FB-9010-DBA70B71F22C}" srcOrd="1" destOrd="0" parTransId="{65F28FEC-575D-4AE8-880C-99F6239C5164}" sibTransId="{60A79FB2-5AE9-4943-8DCE-47BFE13EB4C8}"/>
    <dgm:cxn modelId="{89948D6F-D896-498D-B17A-ABAA2055AE4B}" srcId="{533A18F1-2E8D-4965-9D5A-B8429EA72157}" destId="{FCB89506-1C5A-46D3-B804-47E27E5EE06C}" srcOrd="1" destOrd="0" parTransId="{A2A1C229-249C-4A8A-B293-382BCFF9D0F9}" sibTransId="{9A008172-D56F-4412-A4E5-66CADBF76CEE}"/>
    <dgm:cxn modelId="{A555790E-83FD-45DF-87E6-61B5B262B1DC}" type="presOf" srcId="{5DE992E8-06A6-4CA1-A609-DDF09ADD064D}" destId="{72A610A3-E8CC-4D39-A5EA-BB6E20AD5859}" srcOrd="0" destOrd="0" presId="urn:microsoft.com/office/officeart/2009/3/layout/IncreasingArrowsProcess"/>
    <dgm:cxn modelId="{5D051DA8-2BEF-4C5D-9E41-E1369543C194}" srcId="{B8635126-E873-4780-91F4-0824DF2D6172}" destId="{8F6AFB2D-7144-43B2-BDAD-48566636C617}" srcOrd="2" destOrd="0" parTransId="{D5F5D5D5-E8E4-4F38-A0A3-EB3CB7ED606A}" sibTransId="{3EF1FE99-2E81-47C1-8006-066B42FC5CB3}"/>
    <dgm:cxn modelId="{DAB6B28A-73F7-4958-9AC8-926C247D410F}" type="presOf" srcId="{FD35E122-F5AB-42AA-9375-E62A8A230A42}" destId="{A9B62279-A150-4D60-982D-DBA4F8E644D5}" srcOrd="0" destOrd="0" presId="urn:microsoft.com/office/officeart/2009/3/layout/IncreasingArrowsProcess"/>
    <dgm:cxn modelId="{AF04EE58-EB92-44E6-A902-5BF2CBD2C84D}" srcId="{3ECDEC27-A8B7-4D92-849C-3C6DC608174A}" destId="{533A18F1-2E8D-4965-9D5A-B8429EA72157}" srcOrd="1" destOrd="0" parTransId="{47E7E92F-BC86-437C-961B-82DC36F5444F}" sibTransId="{882118F6-4D37-478E-A0B7-AD23FCF2247F}"/>
    <dgm:cxn modelId="{836F59AE-72BF-4EFA-9881-B65C5CA88041}" type="presOf" srcId="{B56850EA-F495-471D-9EC1-2C056FE5A443}" destId="{F976076A-4DBA-452F-8E46-E442220CB618}" srcOrd="0" destOrd="0" presId="urn:microsoft.com/office/officeart/2009/3/layout/IncreasingArrowsProcess"/>
    <dgm:cxn modelId="{7E34B8F3-B843-4E20-A6D6-648A7DA79D8E}" type="presOf" srcId="{43870053-14F4-4C39-93D7-6BEB951672AE}" destId="{C9E7CAEE-E3E5-4B4E-96BB-BD2CC02663F2}" srcOrd="0" destOrd="0" presId="urn:microsoft.com/office/officeart/2009/3/layout/IncreasingArrowsProcess"/>
    <dgm:cxn modelId="{4EA84D61-C29E-4FCA-BF68-57F56F4981B0}" type="presOf" srcId="{05ED53A7-7CFD-433A-8717-BD908165F0C1}" destId="{C9E7CAEE-E3E5-4B4E-96BB-BD2CC02663F2}" srcOrd="0" destOrd="1" presId="urn:microsoft.com/office/officeart/2009/3/layout/IncreasingArrowsProcess"/>
    <dgm:cxn modelId="{D0656045-744F-4D8C-B9E9-DC3945483AE5}" srcId="{3ECDEC27-A8B7-4D92-849C-3C6DC608174A}" destId="{B8635126-E873-4780-91F4-0824DF2D6172}" srcOrd="2" destOrd="0" parTransId="{14DB1B47-D1F3-4BA8-887C-3CD5121B1B43}" sibTransId="{59B3734C-1BCA-4BFC-829F-3BCF1E3C1972}"/>
    <dgm:cxn modelId="{78EE89BE-9619-4074-B1B9-1A90D5F39871}" type="presOf" srcId="{E82CA405-B7B3-425E-A9FF-02661D8D464B}" destId="{72A610A3-E8CC-4D39-A5EA-BB6E20AD5859}" srcOrd="0" destOrd="1" presId="urn:microsoft.com/office/officeart/2009/3/layout/IncreasingArrowsProcess"/>
    <dgm:cxn modelId="{2D918418-AC98-4163-89BC-74FDD49B29A2}" srcId="{B56850EA-F495-471D-9EC1-2C056FE5A443}" destId="{0CA3885F-0FAC-4512-A310-93990531B15E}" srcOrd="2" destOrd="0" parTransId="{477F04CD-5E1A-46D5-9B57-3D3905232033}" sibTransId="{D8809D21-A58F-41CB-BBD0-35F25E16A45D}"/>
    <dgm:cxn modelId="{76A4DDF1-CC8F-4C08-A238-54348FA53423}" type="presOf" srcId="{1EA0D84A-A13A-4BC1-BC9F-61AC4ECD7354}" destId="{C0695EBD-42F0-446A-B459-70023A5D46B7}" srcOrd="0" destOrd="0" presId="urn:microsoft.com/office/officeart/2009/3/layout/IncreasingArrowsProcess"/>
    <dgm:cxn modelId="{47F38F28-74AB-4924-862B-E368751EF053}" type="presOf" srcId="{FCB89506-1C5A-46D3-B804-47E27E5EE06C}" destId="{CD670998-714A-466B-B5C9-9D4C8B0F37FE}" srcOrd="0" destOrd="1" presId="urn:microsoft.com/office/officeart/2009/3/layout/IncreasingArrowsProcess"/>
    <dgm:cxn modelId="{73D14F56-2C85-4B05-920D-7EC3D0D5B357}" type="presOf" srcId="{3ECDEC27-A8B7-4D92-849C-3C6DC608174A}" destId="{2BF97DAF-45C5-4267-AA56-01AE250CC28D}" srcOrd="0" destOrd="0" presId="urn:microsoft.com/office/officeart/2009/3/layout/IncreasingArrowsProcess"/>
    <dgm:cxn modelId="{ABA7C0DB-363C-4AA6-BB46-BD727816B374}" srcId="{3ECDEC27-A8B7-4D92-849C-3C6DC608174A}" destId="{1EA0D84A-A13A-4BC1-BC9F-61AC4ECD7354}" srcOrd="4" destOrd="0" parTransId="{BF16D682-53A6-4511-B4EA-FA5693F94841}" sibTransId="{57B7AC18-19A4-4392-A5C2-43F296CA4D80}"/>
    <dgm:cxn modelId="{3CB8B731-4A87-4962-AF78-9946D7A8B5D8}" srcId="{533A18F1-2E8D-4965-9D5A-B8429EA72157}" destId="{CF1FDA0C-AAF3-464B-8FCB-DA45C9F9A5AA}" srcOrd="0" destOrd="0" parTransId="{90303366-831C-4B79-9105-0010101FE52F}" sibTransId="{66360233-3E0E-4DF2-86A6-B67D72FA705B}"/>
    <dgm:cxn modelId="{1DC16E2E-BBD6-43A0-81AA-B77B01BF979C}" type="presOf" srcId="{6E446C1A-1C08-48FB-9010-DBA70B71F22C}" destId="{797DC205-736F-436A-8886-932DB123A226}" srcOrd="0" destOrd="1" presId="urn:microsoft.com/office/officeart/2009/3/layout/IncreasingArrowsProcess"/>
    <dgm:cxn modelId="{97935035-31C3-48D7-90B5-940B23278997}" type="presOf" srcId="{202D947D-CAC0-4646-B967-6CF2DE0F03F2}" destId="{797DC205-736F-436A-8886-932DB123A226}" srcOrd="0" destOrd="0" presId="urn:microsoft.com/office/officeart/2009/3/layout/IncreasingArrowsProcess"/>
    <dgm:cxn modelId="{012BCEA2-F85B-49AB-86E4-D5545BD328B0}" srcId="{B56850EA-F495-471D-9EC1-2C056FE5A443}" destId="{FA55F08C-B0B5-4432-AF30-872C794E0CE9}" srcOrd="1" destOrd="0" parTransId="{51AB51D2-B60B-4611-BCA6-ABDCACB1887F}" sibTransId="{A5F8A457-7083-4A89-8F7C-ACD847024F83}"/>
    <dgm:cxn modelId="{A120352A-B102-444B-835A-00D045A6AA6A}" type="presOf" srcId="{533A18F1-2E8D-4965-9D5A-B8429EA72157}" destId="{4E7371A4-CC97-4917-843C-8F87F2B3424A}" srcOrd="0" destOrd="0" presId="urn:microsoft.com/office/officeart/2009/3/layout/IncreasingArrowsProcess"/>
    <dgm:cxn modelId="{BEF28BBB-B89A-4AC2-B9AE-55C73C396852}" srcId="{1EA0D84A-A13A-4BC1-BC9F-61AC4ECD7354}" destId="{202D947D-CAC0-4646-B967-6CF2DE0F03F2}" srcOrd="0" destOrd="0" parTransId="{7B767CA5-A43E-4F3E-ADF4-157850BD1B18}" sibTransId="{EA2A9E8E-C9DA-4A53-819A-557EEB6DC89E}"/>
    <dgm:cxn modelId="{182932CB-764E-4743-8937-9D7A1AABB279}" type="presParOf" srcId="{2BF97DAF-45C5-4267-AA56-01AE250CC28D}" destId="{A9B62279-A150-4D60-982D-DBA4F8E644D5}" srcOrd="0" destOrd="0" presId="urn:microsoft.com/office/officeart/2009/3/layout/IncreasingArrowsProcess"/>
    <dgm:cxn modelId="{500E907D-5803-4F7A-868F-08963E90F775}" type="presParOf" srcId="{2BF97DAF-45C5-4267-AA56-01AE250CC28D}" destId="{72A610A3-E8CC-4D39-A5EA-BB6E20AD5859}" srcOrd="1" destOrd="0" presId="urn:microsoft.com/office/officeart/2009/3/layout/IncreasingArrowsProcess"/>
    <dgm:cxn modelId="{F1E49910-6460-4A4A-BD9D-351662373AEF}" type="presParOf" srcId="{2BF97DAF-45C5-4267-AA56-01AE250CC28D}" destId="{4E7371A4-CC97-4917-843C-8F87F2B3424A}" srcOrd="2" destOrd="0" presId="urn:microsoft.com/office/officeart/2009/3/layout/IncreasingArrowsProcess"/>
    <dgm:cxn modelId="{5E0E9AF9-C3D7-4E87-8BEF-934407D9A2DD}" type="presParOf" srcId="{2BF97DAF-45C5-4267-AA56-01AE250CC28D}" destId="{CD670998-714A-466B-B5C9-9D4C8B0F37FE}" srcOrd="3" destOrd="0" presId="urn:microsoft.com/office/officeart/2009/3/layout/IncreasingArrowsProcess"/>
    <dgm:cxn modelId="{F8CFB255-8D45-4FE3-8191-C4F7B9378E7E}" type="presParOf" srcId="{2BF97DAF-45C5-4267-AA56-01AE250CC28D}" destId="{1DFA84B5-2B04-42E1-85FE-A18BD149EC82}" srcOrd="4" destOrd="0" presId="urn:microsoft.com/office/officeart/2009/3/layout/IncreasingArrowsProcess"/>
    <dgm:cxn modelId="{9E526205-B27E-4101-A708-11FC189BA92C}" type="presParOf" srcId="{2BF97DAF-45C5-4267-AA56-01AE250CC28D}" destId="{C9E7CAEE-E3E5-4B4E-96BB-BD2CC02663F2}" srcOrd="5" destOrd="0" presId="urn:microsoft.com/office/officeart/2009/3/layout/IncreasingArrowsProcess"/>
    <dgm:cxn modelId="{9BE65B7A-2D10-45ED-9E17-FEEA83C18A23}" type="presParOf" srcId="{2BF97DAF-45C5-4267-AA56-01AE250CC28D}" destId="{F976076A-4DBA-452F-8E46-E442220CB618}" srcOrd="6" destOrd="0" presId="urn:microsoft.com/office/officeart/2009/3/layout/IncreasingArrowsProcess"/>
    <dgm:cxn modelId="{B6B5468A-DD7E-4386-A96A-A666E8F351EA}" type="presParOf" srcId="{2BF97DAF-45C5-4267-AA56-01AE250CC28D}" destId="{C5BD73F3-D19C-4931-954D-233F9522B59A}" srcOrd="7" destOrd="0" presId="urn:microsoft.com/office/officeart/2009/3/layout/IncreasingArrowsProcess"/>
    <dgm:cxn modelId="{CF1BC6FA-A63F-4EB5-BB96-225C752E1ADA}" type="presParOf" srcId="{2BF97DAF-45C5-4267-AA56-01AE250CC28D}" destId="{C0695EBD-42F0-446A-B459-70023A5D46B7}" srcOrd="8" destOrd="0" presId="urn:microsoft.com/office/officeart/2009/3/layout/IncreasingArrowsProcess"/>
    <dgm:cxn modelId="{4364478D-B493-429C-B439-102826E38462}" type="presParOf" srcId="{2BF97DAF-45C5-4267-AA56-01AE250CC28D}" destId="{797DC205-736F-436A-8886-932DB123A22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3C9283-CA9B-434F-83B6-0149E58F9068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D3D6B7-8F6A-479F-BA10-1AEE39EAE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81EE8-1DCB-4237-829A-34A5511ECFC8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F73F02-EDCC-4970-9596-91B5CD5D6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ADVANCED ACADEMICS AND DUAL CREDIT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73437"/>
            <a:ext cx="5343525" cy="23907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Baccalaureate (IB)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0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International Baccalaureate (IB)</a:t>
            </a:r>
            <a:endParaRPr lang="en-US" dirty="0"/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IB courses are college level classes that students take here at Washburn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Known for setting a high standard which is uniform worldwide and emphasizing creative and critical thinking. </a:t>
            </a:r>
          </a:p>
          <a:p>
            <a:r>
              <a:rPr lang="en-US" altLang="en-US" dirty="0" smtClean="0"/>
              <a:t>Students are responsible for their own learning, choosing topics and devising their own projects, while teachers act more as supervisors or mentors than sources of facts. </a:t>
            </a:r>
          </a:p>
          <a:p>
            <a:r>
              <a:rPr lang="en-US" altLang="en-US" dirty="0" smtClean="0"/>
              <a:t>Emphasizes research and encourages students to learn from their peers.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86000"/>
            <a:ext cx="1062037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IB Certificate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33283"/>
              </p:ext>
            </p:extLst>
          </p:nvPr>
        </p:nvGraphicFramePr>
        <p:xfrm>
          <a:off x="2286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44652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IB WHS Medallion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518534"/>
              </p:ext>
            </p:extLst>
          </p:nvPr>
        </p:nvGraphicFramePr>
        <p:xfrm>
          <a:off x="2286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64" name="Picture 3" descr="C:\Users\Lisa Ledman\AppData\Local\Microsoft\Windows\INetCache\IE\Q2NCOMCX\MC90038919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24400"/>
            <a:ext cx="1323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586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IB </a:t>
            </a:r>
            <a:r>
              <a:rPr lang="en-US" dirty="0" smtClean="0">
                <a:solidFill>
                  <a:schemeClr val="tx1"/>
                </a:solidFill>
              </a:rPr>
              <a:t>Diploma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461248"/>
              </p:ext>
            </p:extLst>
          </p:nvPr>
        </p:nvGraphicFramePr>
        <p:xfrm>
          <a:off x="228600" y="990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3188" name="Picture 3" descr="C:\Users\Lisa Ledman\AppData\Local\Microsoft\Windows\INetCache\IE\BTD3HX79\MC900434825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971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705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>
                <a:solidFill>
                  <a:schemeClr val="tx1"/>
                </a:solidFill>
              </a:rPr>
              <a:t>IB Courses at </a:t>
            </a:r>
            <a:r>
              <a:rPr lang="en-US" sz="4900" dirty="0" smtClean="0">
                <a:solidFill>
                  <a:schemeClr val="tx1"/>
                </a:solidFill>
              </a:rPr>
              <a:t>Washburn</a:t>
            </a:r>
            <a:r>
              <a:rPr lang="en-US" dirty="0" smtClean="0">
                <a:solidFill>
                  <a:schemeClr val="tx1"/>
                </a:solidFill>
                <a:latin typeface="Calisto MT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sto MT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10000" cy="5029200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endParaRPr lang="en-US" sz="4000" b="1" dirty="0" smtClean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 smtClean="0"/>
              <a:t>Group 1 (Language and Literature)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Language and </a:t>
            </a:r>
            <a:r>
              <a:rPr lang="en-US" sz="3800" dirty="0" smtClean="0"/>
              <a:t> </a:t>
            </a:r>
          </a:p>
          <a:p>
            <a:pPr marL="731520" lvl="2" indent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sz="3800" dirty="0"/>
              <a:t> </a:t>
            </a:r>
            <a:r>
              <a:rPr lang="en-US" sz="3800" dirty="0" smtClean="0"/>
              <a:t>      Literature </a:t>
            </a:r>
            <a:r>
              <a:rPr lang="en-US" sz="3800" dirty="0"/>
              <a:t>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Literature HL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</a:t>
            </a:r>
            <a:r>
              <a:rPr lang="en-US" sz="4000" b="1" dirty="0" smtClean="0"/>
              <a:t>2 (Language Acquisition)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Spanish SL and 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French SL and HL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</a:t>
            </a:r>
            <a:r>
              <a:rPr lang="en-US" sz="4000" b="1" dirty="0" smtClean="0"/>
              <a:t>3 (Individuals and Societies)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800" dirty="0"/>
              <a:t>History 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endParaRPr lang="en-US" sz="39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endParaRPr lang="en-US" sz="4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267200" y="1295400"/>
            <a:ext cx="4038600" cy="4953000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 smtClean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 smtClean="0"/>
              <a:t>Group </a:t>
            </a:r>
            <a:r>
              <a:rPr lang="en-US" sz="4000" b="1" dirty="0"/>
              <a:t>4 </a:t>
            </a:r>
            <a:r>
              <a:rPr lang="en-US" sz="4000" b="1" dirty="0" smtClean="0"/>
              <a:t>(Experimental Sciences)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Physics </a:t>
            </a:r>
            <a:r>
              <a:rPr lang="en-US" sz="3300" dirty="0" smtClean="0"/>
              <a:t>SL* or HL</a:t>
            </a:r>
            <a:endParaRPr lang="en-US" sz="3300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Chemistry SL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Biology SL or HL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 smtClean="0"/>
              <a:t>IB DP SL Sports, Exercise and Health Science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 smtClean="0"/>
              <a:t>Environmental </a:t>
            </a:r>
            <a:r>
              <a:rPr lang="en-US" sz="3300" dirty="0"/>
              <a:t>Systems &amp; </a:t>
            </a:r>
            <a:endParaRPr lang="en-US" sz="3300" dirty="0" smtClean="0"/>
          </a:p>
          <a:p>
            <a:pPr marL="731520" lvl="2" indent="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sz="3300" dirty="0"/>
              <a:t> </a:t>
            </a:r>
            <a:r>
              <a:rPr lang="en-US" sz="3300" dirty="0" smtClean="0"/>
              <a:t>      Societies (ESS) SL</a:t>
            </a:r>
            <a:endParaRPr lang="en-US" sz="3300" dirty="0"/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</a:t>
            </a:r>
            <a:r>
              <a:rPr lang="en-US" sz="4000" b="1" dirty="0" smtClean="0"/>
              <a:t>5 (Mathematics)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Math Studies SL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Math SL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Math HL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S"/>
              <a:defRPr/>
            </a:pPr>
            <a:r>
              <a:rPr lang="en-US" sz="4000" b="1" dirty="0"/>
              <a:t>Group 6 </a:t>
            </a:r>
            <a:r>
              <a:rPr lang="en-US" sz="4000" b="1" dirty="0" smtClean="0"/>
              <a:t>(The Arts)</a:t>
            </a:r>
            <a:endParaRPr lang="en-US" sz="4000" b="1" dirty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/>
              <a:t>Visual Arts SL or HL </a:t>
            </a:r>
            <a:endParaRPr lang="en-US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S"/>
              <a:defRPr/>
            </a:pPr>
            <a:r>
              <a:rPr lang="en-US" sz="3300" dirty="0" smtClean="0"/>
              <a:t>Music SL*</a:t>
            </a:r>
            <a:endParaRPr lang="en-US" sz="33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dirty="0">
              <a:solidFill>
                <a:srgbClr val="575F6D"/>
              </a:solidFill>
              <a:latin typeface="Calisto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44" y="4876800"/>
            <a:ext cx="1873911" cy="16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IB Diploma Candidate</a:t>
            </a:r>
            <a:br>
              <a:rPr lang="en-US" dirty="0" smtClean="0"/>
            </a:br>
            <a:r>
              <a:rPr lang="en-US" dirty="0" smtClean="0"/>
              <a:t>Student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354486"/>
              </p:ext>
            </p:extLst>
          </p:nvPr>
        </p:nvGraphicFramePr>
        <p:xfrm>
          <a:off x="612775" y="2057400"/>
          <a:ext cx="81534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Junior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Year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SL Spanish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HL Spanish VI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r>
                        <a:rPr lang="en-US" baseline="0" dirty="0" smtClean="0"/>
                        <a:t> HL Language &amp; Literature, 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HL Language &amp; Literature, y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HL History, y 2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SL Math, 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r>
                        <a:rPr lang="en-US" baseline="0" dirty="0" smtClean="0"/>
                        <a:t> SL Math, y 2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IB SL 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r>
                        <a:rPr lang="en-US" baseline="0" dirty="0" smtClean="0"/>
                        <a:t> SL ESS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en-US" dirty="0" smtClean="0"/>
                        <a:t>Elective/ T.O.K.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T.O.K./ Elective</a:t>
                      </a:r>
                      <a:endParaRPr lang="en-US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20040" lvl="1" indent="0">
              <a:buNone/>
              <a:defRPr/>
            </a:pPr>
            <a:r>
              <a:rPr lang="en-US" sz="4800" dirty="0" smtClean="0">
                <a:solidFill>
                  <a:srgbClr val="7F7F7F"/>
                </a:solidFill>
                <a:ea typeface="+mj-ea"/>
                <a:cs typeface="+mj-cs"/>
              </a:rPr>
              <a:t>Grade 10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  <a:cs typeface="+mn-cs"/>
              </a:rPr>
              <a:t>Have </a:t>
            </a:r>
            <a:r>
              <a:rPr lang="en-US" dirty="0" smtClean="0"/>
              <a:t>a </a:t>
            </a:r>
            <a:r>
              <a:rPr lang="en-US" dirty="0" smtClean="0">
                <a:ea typeface="+mn-ea"/>
                <a:cs typeface="+mn-cs"/>
              </a:rPr>
              <a:t>plan for completing P.E. and Health requirements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594360" lvl="1">
              <a:defRPr/>
            </a:pPr>
            <a:r>
              <a:rPr lang="en-US" dirty="0" smtClean="0">
                <a:ea typeface="+mn-ea"/>
                <a:cs typeface="+mn-cs"/>
              </a:rPr>
              <a:t>Diploma </a:t>
            </a:r>
            <a:r>
              <a:rPr lang="en-US" dirty="0" err="1" smtClean="0">
                <a:ea typeface="+mn-ea"/>
                <a:cs typeface="+mn-cs"/>
              </a:rPr>
              <a:t>Programme</a:t>
            </a:r>
            <a:r>
              <a:rPr lang="en-US" dirty="0" smtClean="0">
                <a:ea typeface="+mn-ea"/>
                <a:cs typeface="+mn-cs"/>
              </a:rPr>
              <a:t> information sessions: Take place during registration in the winter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94360" lvl="1">
              <a:defRPr/>
            </a:pPr>
            <a:r>
              <a:rPr lang="en-US" dirty="0" smtClean="0">
                <a:ea typeface="+mn-ea"/>
                <a:cs typeface="+mn-cs"/>
              </a:rPr>
              <a:t>Choose from the following Diploma </a:t>
            </a:r>
            <a:r>
              <a:rPr lang="en-US" dirty="0" err="1" smtClean="0">
                <a:ea typeface="+mn-ea"/>
                <a:cs typeface="+mn-cs"/>
              </a:rPr>
              <a:t>Programme</a:t>
            </a:r>
            <a:r>
              <a:rPr lang="en-US" dirty="0" smtClean="0">
                <a:ea typeface="+mn-ea"/>
                <a:cs typeface="+mn-cs"/>
              </a:rPr>
              <a:t> options: full IB diploma, WHS IB medallion, or participant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94360" lvl="1">
              <a:defRPr/>
            </a:pPr>
            <a:r>
              <a:rPr lang="en-US" dirty="0" smtClean="0">
                <a:ea typeface="+mn-ea"/>
                <a:cs typeface="+mn-cs"/>
              </a:rPr>
              <a:t>Establish a habit of service- explore different community volunteering options. Experiences from the summer after sophomore year can be used for official </a:t>
            </a:r>
            <a:r>
              <a:rPr lang="en-US" b="1" dirty="0" smtClean="0">
                <a:ea typeface="+mn-ea"/>
                <a:cs typeface="+mn-cs"/>
              </a:rPr>
              <a:t>Creativity, Activity, and Service</a:t>
            </a:r>
            <a:r>
              <a:rPr lang="en-US" dirty="0" smtClean="0">
                <a:ea typeface="+mn-ea"/>
                <a:cs typeface="+mn-cs"/>
              </a:rPr>
              <a:t> (CAS) experiences.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IB Diploma/Medallion Timeline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01105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7F7F7F"/>
                </a:solidFill>
                <a:ea typeface="+mj-ea"/>
                <a:cs typeface="+mj-cs"/>
              </a:rPr>
              <a:t/>
            </a:r>
            <a:br>
              <a:rPr lang="en-US" altLang="en-US" sz="2800" dirty="0">
                <a:solidFill>
                  <a:srgbClr val="7F7F7F"/>
                </a:solidFill>
                <a:ea typeface="+mj-ea"/>
                <a:cs typeface="+mj-cs"/>
              </a:rPr>
            </a:br>
            <a:endParaRPr lang="en-US" altLang="en-US" sz="1800" dirty="0" smtClean="0"/>
          </a:p>
          <a:p>
            <a:pPr eaLnBrk="1" hangingPunct="1">
              <a:defRPr/>
            </a:pPr>
            <a:r>
              <a:rPr lang="en-US" altLang="en-US" sz="1800" dirty="0" smtClean="0"/>
              <a:t>Double check with counselors and IB coordinator that your schedule is correct for the </a:t>
            </a:r>
            <a:r>
              <a:rPr lang="en-US" altLang="en-US" sz="1800" dirty="0" err="1" smtClean="0"/>
              <a:t>programme</a:t>
            </a:r>
            <a:r>
              <a:rPr lang="en-US" altLang="en-US" sz="1800" dirty="0" smtClean="0"/>
              <a:t> that you have selected. </a:t>
            </a:r>
          </a:p>
          <a:p>
            <a:pPr eaLnBrk="1" hangingPunct="1">
              <a:defRPr/>
            </a:pPr>
            <a:r>
              <a:rPr lang="en-US" altLang="en-US" sz="1800" dirty="0" smtClean="0"/>
              <a:t>Creativity, Activity and Service (CAS)</a:t>
            </a:r>
          </a:p>
          <a:p>
            <a:pPr eaLnBrk="1" hangingPunct="1">
              <a:defRPr/>
            </a:pPr>
            <a:r>
              <a:rPr lang="en-US" altLang="en-US" sz="1800" dirty="0" smtClean="0"/>
              <a:t>Extended Essay (EE) – Students meet with the coordinator to begin choosing their topics; the coordinator will begin the process with the student to match up with an EE supervisor.</a:t>
            </a:r>
          </a:p>
          <a:p>
            <a:pPr eaLnBrk="1" hangingPunct="1">
              <a:defRPr/>
            </a:pPr>
            <a:r>
              <a:rPr lang="en-US" altLang="en-US" sz="1800" dirty="0" smtClean="0"/>
              <a:t>Ensure that you are scheduled to begin Theory of Knowledge class for second semester.</a:t>
            </a:r>
          </a:p>
          <a:p>
            <a:pPr eaLnBrk="1" hangingPunct="1">
              <a:defRPr/>
            </a:pPr>
            <a:r>
              <a:rPr lang="en-US" altLang="en-US" sz="1800" dirty="0" smtClean="0"/>
              <a:t>Register for May exams- juniors can take (but are not required to) up to two SL exams -- DO NOT MISS THE DEADLINE!!!	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91" y="457200"/>
            <a:ext cx="8153400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cap="none" dirty="0" smtClean="0"/>
              <a:t>Grade 11: </a:t>
            </a:r>
            <a:r>
              <a:rPr lang="en-US" altLang="en-US" sz="4000" dirty="0" smtClean="0">
                <a:solidFill>
                  <a:srgbClr val="7F7F7F"/>
                </a:solidFill>
              </a:rPr>
              <a:t>Semester </a:t>
            </a:r>
            <a:r>
              <a:rPr lang="en-US" altLang="en-US" sz="4000" dirty="0">
                <a:solidFill>
                  <a:srgbClr val="7F7F7F"/>
                </a:solidFill>
              </a:rPr>
              <a:t>1</a:t>
            </a:r>
            <a:r>
              <a:rPr lang="en-US" altLang="en-US" sz="4000" cap="none" dirty="0" smtClean="0"/>
              <a:t/>
            </a:r>
            <a:br>
              <a:rPr lang="en-US" altLang="en-US" sz="4000" cap="none" dirty="0" smtClean="0"/>
            </a:br>
            <a:endParaRPr lang="en-US" altLang="en-US" sz="40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70800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Begin </a:t>
            </a:r>
            <a:r>
              <a:rPr lang="en-US" sz="2200" dirty="0">
                <a:ea typeface="+mn-ea"/>
                <a:cs typeface="+mn-cs"/>
              </a:rPr>
              <a:t>Theory of Knowledge </a:t>
            </a:r>
            <a:r>
              <a:rPr lang="en-US" sz="2200" dirty="0" smtClean="0">
                <a:ea typeface="+mn-ea"/>
                <a:cs typeface="+mn-cs"/>
              </a:rPr>
              <a:t>(TOK) class.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Various </a:t>
            </a:r>
            <a:r>
              <a:rPr lang="en-US" sz="2200" dirty="0">
                <a:ea typeface="+mn-ea"/>
                <a:cs typeface="+mn-cs"/>
              </a:rPr>
              <a:t>internal assessments (IAs) due- refer to assessment </a:t>
            </a:r>
            <a:r>
              <a:rPr lang="en-US" sz="2200" dirty="0" smtClean="0">
                <a:ea typeface="+mn-ea"/>
                <a:cs typeface="+mn-cs"/>
              </a:rPr>
              <a:t>calendar.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Work </a:t>
            </a:r>
            <a:r>
              <a:rPr lang="en-US" sz="2200" dirty="0">
                <a:ea typeface="+mn-ea"/>
                <a:cs typeface="+mn-cs"/>
              </a:rPr>
              <a:t>on CAS requirements and record reflections in </a:t>
            </a:r>
            <a:r>
              <a:rPr lang="en-US" sz="2200" dirty="0" err="1">
                <a:ea typeface="+mn-ea"/>
                <a:cs typeface="+mn-cs"/>
              </a:rPr>
              <a:t>ManageBac</a:t>
            </a:r>
            <a:r>
              <a:rPr lang="en-US" sz="2200" dirty="0">
                <a:ea typeface="+mn-ea"/>
                <a:cs typeface="+mn-cs"/>
              </a:rPr>
              <a:t>.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May </a:t>
            </a:r>
            <a:r>
              <a:rPr lang="en-US" sz="2200" dirty="0">
                <a:ea typeface="+mn-ea"/>
                <a:cs typeface="+mn-cs"/>
              </a:rPr>
              <a:t>exams- External assessments in up to two IB subjects. Refer to exam calendar</a:t>
            </a:r>
            <a:r>
              <a:rPr lang="en-US" sz="2200" dirty="0" smtClean="0">
                <a:ea typeface="+mn-ea"/>
                <a:cs typeface="+mn-cs"/>
              </a:rPr>
              <a:t>.</a:t>
            </a:r>
            <a:r>
              <a:rPr lang="en-US" sz="2200" dirty="0">
                <a:ea typeface="+mn-ea"/>
                <a:cs typeface="+mn-cs"/>
              </a:rPr>
              <a:t> </a:t>
            </a:r>
            <a:endParaRPr lang="en-US" sz="2200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ea typeface="+mn-ea"/>
                <a:cs typeface="+mn-cs"/>
              </a:rPr>
              <a:t>Meet </a:t>
            </a:r>
            <a:r>
              <a:rPr lang="en-US" sz="2200" dirty="0">
                <a:ea typeface="+mn-ea"/>
                <a:cs typeface="+mn-cs"/>
              </a:rPr>
              <a:t>with your </a:t>
            </a:r>
            <a:r>
              <a:rPr lang="en-US" sz="2200" b="1" dirty="0">
                <a:ea typeface="+mn-ea"/>
                <a:cs typeface="+mn-cs"/>
              </a:rPr>
              <a:t>EE supervisor</a:t>
            </a:r>
            <a:r>
              <a:rPr lang="en-US" sz="2200" dirty="0">
                <a:ea typeface="+mn-ea"/>
                <a:cs typeface="+mn-cs"/>
              </a:rPr>
              <a:t> before the end of the school year to establish a timeline that works for the two of you.</a:t>
            </a:r>
          </a:p>
          <a:p>
            <a:pPr marL="98298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ea typeface="+mn-ea"/>
                <a:cs typeface="+mn-cs"/>
              </a:rPr>
              <a:t>Example: EE outline emailed to supervisor by July 15</a:t>
            </a:r>
            <a:r>
              <a:rPr lang="en-US" sz="2200" baseline="30000" dirty="0">
                <a:ea typeface="+mn-ea"/>
                <a:cs typeface="+mn-cs"/>
              </a:rPr>
              <a:t>th </a:t>
            </a:r>
            <a:r>
              <a:rPr lang="en-US" sz="2200" dirty="0">
                <a:ea typeface="+mn-ea"/>
                <a:cs typeface="+mn-cs"/>
              </a:rPr>
              <a:t>and complete a rough draft by the first day of school.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ea typeface="+mn-ea"/>
              <a:cs typeface="+mn-cs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accent6"/>
                </a:solidFill>
                <a:latin typeface="+mj-lt"/>
              </a:rPr>
              <a:t>Grade 11: Semester </a:t>
            </a:r>
            <a:r>
              <a:rPr lang="en-US" altLang="en-US" sz="4400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159433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Introductions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Factors to consider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Advanced Academics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	</a:t>
            </a:r>
            <a:r>
              <a:rPr lang="en-US" sz="3200" dirty="0" smtClean="0">
                <a:cs typeface="Arial" panose="020B0604020202020204" pitchFamily="34" charset="0"/>
              </a:rPr>
              <a:t>at Washburn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	</a:t>
            </a:r>
            <a:r>
              <a:rPr lang="en-US" sz="3200" dirty="0" smtClean="0">
                <a:cs typeface="Arial" panose="020B0604020202020204" pitchFamily="34" charset="0"/>
              </a:rPr>
              <a:t>at Local colleges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Questions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Double check with counselors and IB coordinator that your schedule is correct for the </a:t>
            </a:r>
            <a:r>
              <a:rPr lang="en-US" altLang="en-US" dirty="0" err="1" smtClean="0"/>
              <a:t>programme</a:t>
            </a:r>
            <a:r>
              <a:rPr lang="en-US" altLang="en-US" dirty="0" smtClean="0"/>
              <a:t> that you have selected. Ensure that you are signed up for the second section of TOK.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Extended Essay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Turn in rough draft on the day you and your supervisor have agreed to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Meet with supervisor periodically over quarter 1 to work on final draft. 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Turn in final EE draft!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Various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IAs due – refer to assessment calendar.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Work on CAS requirements and record reflections in </a:t>
            </a:r>
            <a:r>
              <a:rPr lang="en-US" altLang="en-US" dirty="0" err="1" smtClean="0"/>
              <a:t>ManageBac</a:t>
            </a:r>
            <a:r>
              <a:rPr lang="en-US" altLang="en-US" dirty="0" smtClean="0"/>
              <a:t>. 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Register for May exams- </a:t>
            </a:r>
            <a:r>
              <a:rPr lang="en-US" altLang="en-US" i="1" dirty="0" smtClean="0"/>
              <a:t>Be aware of the deadlines!</a:t>
            </a:r>
            <a:r>
              <a:rPr lang="en-US" altLang="en-US" dirty="0" smtClean="0"/>
              <a:t>	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Work on college application essays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cap="none" dirty="0" smtClean="0"/>
              <a:t/>
            </a:r>
            <a:br>
              <a:rPr lang="en-US" altLang="en-US" b="1" cap="none" dirty="0" smtClean="0"/>
            </a:br>
            <a:r>
              <a:rPr lang="en-US" altLang="en-US" sz="4900" cap="none" dirty="0" smtClean="0"/>
              <a:t>Grade 12: Semester 1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117826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 smtClean="0">
                <a:ea typeface="+mn-ea"/>
                <a:cs typeface="+mn-cs"/>
              </a:rPr>
              <a:t>Study </a:t>
            </a:r>
            <a:r>
              <a:rPr lang="en-US" sz="2800" dirty="0">
                <a:ea typeface="+mn-ea"/>
                <a:cs typeface="+mn-cs"/>
              </a:rPr>
              <a:t>for May exams. Take advantage of after school tutoring and special sessions to prepare for the exams. Finish CAS requirements and record reflections in </a:t>
            </a:r>
            <a:r>
              <a:rPr lang="en-US" sz="2800" dirty="0" err="1">
                <a:ea typeface="+mn-ea"/>
                <a:cs typeface="+mn-cs"/>
              </a:rPr>
              <a:t>ManageBac</a:t>
            </a:r>
            <a:r>
              <a:rPr lang="en-US" sz="2800" dirty="0">
                <a:ea typeface="+mn-ea"/>
                <a:cs typeface="+mn-cs"/>
              </a:rPr>
              <a:t>. </a:t>
            </a:r>
          </a:p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>
                <a:ea typeface="+mn-ea"/>
                <a:cs typeface="+mn-cs"/>
              </a:rPr>
              <a:t>Various IAs due- refer to assessment calendar.</a:t>
            </a:r>
          </a:p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>
                <a:ea typeface="+mn-ea"/>
                <a:cs typeface="+mn-cs"/>
              </a:rPr>
              <a:t>May exams- External assessments in all IB subjects (except anticipated subjects taken junior year). Refer to exam calendar.</a:t>
            </a:r>
          </a:p>
          <a:p>
            <a:pPr marL="274320" lvl="1" indent="-228600" eaLnBrk="1" fontAlgn="auto" hangingPunct="1"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"/>
              <a:defRPr/>
            </a:pPr>
            <a:r>
              <a:rPr lang="en-US" sz="2800" dirty="0">
                <a:ea typeface="+mn-ea"/>
                <a:cs typeface="+mn-cs"/>
              </a:rPr>
              <a:t>June- Graduation!</a:t>
            </a:r>
            <a:endParaRPr lang="en-US" sz="2800" dirty="0" smtClean="0">
              <a:ea typeface="+mn-ea"/>
              <a:cs typeface="+mn-cs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cap="none" dirty="0" smtClean="0"/>
              <a:t/>
            </a:r>
            <a:br>
              <a:rPr lang="en-US" altLang="en-US" b="1" cap="none" dirty="0" smtClean="0"/>
            </a:br>
            <a:r>
              <a:rPr lang="en-US" altLang="en-US" sz="4900" cap="none" dirty="0" smtClean="0"/>
              <a:t>Grade 12: Semester 2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14536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PLTW, CLEP, and WHS/MCTC Course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Lead the Way (PLTW)</a:t>
            </a:r>
          </a:p>
          <a:p>
            <a:pPr lvl="1"/>
            <a:r>
              <a:rPr lang="en-US" dirty="0" smtClean="0"/>
              <a:t>Engineering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CLEP Exams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MCTC Intro Stats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09800"/>
            <a:ext cx="2943225" cy="97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95431"/>
            <a:ext cx="2343150" cy="113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348" y="5257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Articulation 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mtClean="0"/>
              <a:t>University of Minnesota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IB Higher Level scores of 5 or above for credits (8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AP scores of 3 or above for credit (3-4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some CLEP scores of 60 or above for credit ( 3-4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Accepts PSEO credits</a:t>
            </a:r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mtClean="0"/>
              <a:t>MNSCU schools (i.e. St. Cloud, Mankato, Winona)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IB Higher Level scores of 4 or above for 3 credits.  Accept IB Standard Level scores of 4 or above for 2 credits.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AP scores of 3 or above for credit (3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all CLEP scores of 50 or above for credit (3 cr)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smtClean="0"/>
              <a:t>Accept PSEO credits</a:t>
            </a:r>
            <a:endParaRPr lang="en-US" sz="2000" dirty="0"/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6276"/>
            <a:ext cx="92275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124200"/>
            <a:ext cx="3886200" cy="31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PSEO</a:t>
            </a:r>
            <a:endParaRPr 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The Minnesota Legislature created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Post-Secondary Enrollment Options (PSEO) programs in 1985 to promote rigorous course taking and improve student transitions to postsecondary education.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PSEO allows high school juniors, seniors and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some sophomores to take college courses.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14" y="404585"/>
            <a:ext cx="1980572" cy="16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PSEO?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who participate in PSEO prefer the learning environment of being on a college campus.  They may be receiving credit for high school requirements/classes and also credit for their college level courses.</a:t>
            </a:r>
          </a:p>
          <a:p>
            <a:pPr lvl="1"/>
            <a:r>
              <a:rPr lang="en-US" dirty="0" smtClean="0"/>
              <a:t>Example:  Taking a 4 credit English course at the University of Minnesota which transfers as 1 credit of English for Washburn</a:t>
            </a:r>
          </a:p>
        </p:txBody>
      </p:sp>
    </p:spTree>
    <p:extLst>
      <p:ext uri="{BB962C8B-B14F-4D97-AF65-F5344CB8AC3E}">
        <p14:creationId xmlns:p14="http://schemas.microsoft.com/office/powerpoint/2010/main" val="3093982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PSEO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80999" y="1600200"/>
          <a:ext cx="85344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513347">
                <a:tc>
                  <a:txBody>
                    <a:bodyPr/>
                    <a:lstStyle/>
                    <a:p>
                      <a:r>
                        <a:rPr lang="en-US" dirty="0" smtClean="0"/>
                        <a:t>High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PSEO</a:t>
                      </a:r>
                      <a:endParaRPr lang="en-US" dirty="0"/>
                    </a:p>
                  </a:txBody>
                  <a:tcPr/>
                </a:tc>
              </a:tr>
              <a:tr h="898358">
                <a:tc>
                  <a:txBody>
                    <a:bodyPr/>
                    <a:lstStyle/>
                    <a:p>
                      <a:r>
                        <a:rPr lang="en-US" dirty="0" smtClean="0"/>
                        <a:t>You are learning with your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are learning with young adults and adults</a:t>
                      </a:r>
                      <a:endParaRPr lang="en-US" dirty="0"/>
                    </a:p>
                  </a:txBody>
                  <a:tcPr/>
                </a:tc>
              </a:tr>
              <a:tr h="1668378"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classes are within your high school building. You know how to get there.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classes will be in different locations on a college campus. You need to figure out logistics of how to get there and back home.</a:t>
                      </a:r>
                      <a:endParaRPr lang="en-US" dirty="0"/>
                    </a:p>
                  </a:txBody>
                  <a:tcPr/>
                </a:tc>
              </a:tr>
              <a:tr h="898358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approach</a:t>
                      </a:r>
                      <a:r>
                        <a:rPr lang="en-US" baseline="0" dirty="0" smtClean="0"/>
                        <a:t> you if they believe you need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Professors typically expect you to initiate contact if you need assistance</a:t>
                      </a:r>
                      <a:endParaRPr lang="en-US" dirty="0"/>
                    </a:p>
                  </a:txBody>
                  <a:tcPr/>
                </a:tc>
              </a:tr>
              <a:tr h="898358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is frequent and covers small amounts of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is</a:t>
                      </a:r>
                      <a:r>
                        <a:rPr lang="en-US" baseline="0" dirty="0" smtClean="0"/>
                        <a:t> often infrequent and cumulative, covering large amounts of material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56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Local PSEO Programs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University of Minnesota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Minneapolis Community and Technical College (MCTC)</a:t>
            </a:r>
            <a:endParaRPr lang="en-US" altLang="en-US" sz="18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</a:t>
            </a:r>
            <a:r>
              <a:rPr lang="en-US" altLang="en-US" sz="1800" b="1" dirty="0" err="1" smtClean="0"/>
              <a:t>Normandale</a:t>
            </a:r>
            <a:r>
              <a:rPr lang="en-US" altLang="en-US" sz="1800" b="1" dirty="0" smtClean="0"/>
              <a:t>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North Central University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Concordia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St. </a:t>
            </a:r>
            <a:r>
              <a:rPr lang="en-US" altLang="en-US" sz="1800" dirty="0" err="1" smtClean="0"/>
              <a:t>Kates’s</a:t>
            </a:r>
            <a:endParaRPr lang="en-US" altLang="en-US" sz="1800" dirty="0" smtClean="0"/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Hamline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Macalester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Bethel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St. Paul College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Northwestern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MCAD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 smtClean="0"/>
              <a:t>Dunwoody</a:t>
            </a:r>
            <a:endParaRPr lang="en-US" altLang="en-US" dirty="0" smtClean="0"/>
          </a:p>
        </p:txBody>
      </p:sp>
      <p:pic>
        <p:nvPicPr>
          <p:cNvPr id="819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286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Sample PSEO Junior Schedule (Fall Semester)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33399" y="1600200"/>
          <a:ext cx="8001000" cy="4781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04"/>
                <a:gridCol w="1109796"/>
                <a:gridCol w="1600200"/>
                <a:gridCol w="1600200"/>
                <a:gridCol w="1600200"/>
              </a:tblGrid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Times</a:t>
                      </a:r>
                      <a:endParaRPr lang="en-US" dirty="0"/>
                    </a:p>
                  </a:txBody>
                  <a:tcPr/>
                </a:tc>
              </a:tr>
              <a:tr h="821473">
                <a:tc>
                  <a:txBody>
                    <a:bodyPr/>
                    <a:lstStyle/>
                    <a:p>
                      <a:r>
                        <a:rPr lang="en-US" dirty="0" smtClean="0"/>
                        <a:t>Microeconomics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M,W,F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 F 10:10-11:00</a:t>
                      </a:r>
                    </a:p>
                    <a:p>
                      <a:r>
                        <a:rPr lang="en-US" dirty="0" smtClean="0"/>
                        <a:t>F: 8:00-8:50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German 1022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M,T,W,Th,F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9:05-9:55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PE – volleyball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8:00-8:50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PE – conditioning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T,Th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10:10-11:00</a:t>
                      </a:r>
                      <a:endParaRPr lang="en-US" dirty="0"/>
                    </a:p>
                  </a:txBody>
                  <a:tcPr/>
                </a:tc>
              </a:tr>
              <a:tr h="575031">
                <a:tc>
                  <a:txBody>
                    <a:bodyPr/>
                    <a:lstStyle/>
                    <a:p>
                      <a:r>
                        <a:rPr lang="en-US" dirty="0" smtClean="0"/>
                        <a:t>UMTYMP –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4:00-6:00 p.m.</a:t>
                      </a:r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At Washburn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589">
                <a:tc>
                  <a:txBody>
                    <a:bodyPr/>
                    <a:lstStyle/>
                    <a:p>
                      <a:r>
                        <a:rPr lang="en-US" dirty="0" smtClean="0"/>
                        <a:t>IB HL</a:t>
                      </a:r>
                      <a:r>
                        <a:rPr lang="en-US" baseline="0" dirty="0" smtClean="0"/>
                        <a:t> Lang &amp; Lit</a:t>
                      </a:r>
                    </a:p>
                    <a:p>
                      <a:r>
                        <a:rPr lang="en-US" baseline="0" dirty="0" smtClean="0"/>
                        <a:t>Health 1</a:t>
                      </a:r>
                    </a:p>
                    <a:p>
                      <a:r>
                        <a:rPr lang="en-US" baseline="0" dirty="0" smtClean="0"/>
                        <a:t>Varsity Choir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Health</a:t>
                      </a:r>
                    </a:p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.5</a:t>
                      </a:r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Mon-Fri</a:t>
                      </a:r>
                    </a:p>
                    <a:p>
                      <a:r>
                        <a:rPr lang="en-US" dirty="0" smtClean="0"/>
                        <a:t>Mon-Fri</a:t>
                      </a:r>
                    </a:p>
                    <a:p>
                      <a:r>
                        <a:rPr lang="en-US" dirty="0" smtClean="0"/>
                        <a:t>Mon-Fri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5</a:t>
                      </a:r>
                    </a:p>
                    <a:p>
                      <a:r>
                        <a:rPr lang="en-US" dirty="0" smtClean="0"/>
                        <a:t>Period 6</a:t>
                      </a:r>
                    </a:p>
                    <a:p>
                      <a:r>
                        <a:rPr lang="en-US" dirty="0" smtClean="0"/>
                        <a:t>Period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1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Counselors</a:t>
            </a:r>
          </a:p>
          <a:p>
            <a:pPr lvl="1"/>
            <a:r>
              <a:rPr lang="en-US" dirty="0" smtClean="0"/>
              <a:t>Loretta Collins (A-D)</a:t>
            </a:r>
          </a:p>
          <a:p>
            <a:pPr lvl="1"/>
            <a:r>
              <a:rPr lang="en-US" dirty="0" smtClean="0"/>
              <a:t>Herb Crowell (E-J)</a:t>
            </a:r>
          </a:p>
          <a:p>
            <a:pPr lvl="1"/>
            <a:r>
              <a:rPr lang="en-US" dirty="0" smtClean="0"/>
              <a:t>Amy Webster (K-M)</a:t>
            </a:r>
          </a:p>
          <a:p>
            <a:pPr lvl="1"/>
            <a:r>
              <a:rPr lang="en-US" dirty="0" smtClean="0"/>
              <a:t>John Pemberton (N-Sa)</a:t>
            </a:r>
          </a:p>
          <a:p>
            <a:pPr lvl="1"/>
            <a:r>
              <a:rPr lang="en-US" dirty="0" smtClean="0"/>
              <a:t>Teresa Savage (</a:t>
            </a:r>
            <a:r>
              <a:rPr lang="en-US" dirty="0" err="1" smtClean="0"/>
              <a:t>Sc</a:t>
            </a:r>
            <a:r>
              <a:rPr lang="en-US" dirty="0" smtClean="0"/>
              <a:t>-Z)</a:t>
            </a:r>
          </a:p>
          <a:p>
            <a:r>
              <a:rPr lang="en-US" dirty="0" smtClean="0"/>
              <a:t>Advanced Academics and IB Coordinator</a:t>
            </a:r>
          </a:p>
          <a:p>
            <a:pPr lvl="1"/>
            <a:r>
              <a:rPr lang="en-US" dirty="0" smtClean="0"/>
              <a:t>Aaron Percy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8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University of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Application deadline: April 6</a:t>
            </a:r>
            <a:r>
              <a:rPr lang="en-US" baseline="30000" dirty="0" smtClean="0"/>
              <a:t>th</a:t>
            </a:r>
            <a:r>
              <a:rPr lang="en-US" dirty="0" smtClean="0"/>
              <a:t> (One enrollment period for year)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GPA, course rigor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Typical Enrollee: 3.9 GPA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Basic form must be completed on-line but additional paperwork must be picked up in counseling office after you apply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Placement testing for Math and World Language after admission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Science classes usually have a high school pre-requisite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Check website for dates of information sessions</a:t>
            </a:r>
            <a:endParaRPr lang="en-US" dirty="0"/>
          </a:p>
        </p:txBody>
      </p:sp>
      <p:sp>
        <p:nvSpPr>
          <p:cNvPr id="82948" name="AutoShape 2" descr="data:image/jpeg;base64,/9j/4AAQSkZJRgABAQAAAQABAAD/2wCEAAkGBxQHBhUUExQUFBUVGCEZGBgXGB0cGxghHBkfHSEaGxocHiggGx8xGxwiITEiJSk3Li4wGh81ODMsNygtLisBCgoKDg0OGxAQGjQmICQwLC00NCwsLSwsNCwsLDcsNDQ0LCwsLCwsLDUsLCw0NCwsLCwsLDQsLy8sLCwsNCw0LP/AABEIAKoBKQMBEQACEQEDEQH/xAAcAAEAAwADAQEAAAAAAAAAAAAABQYHAwQIAQL/xABQEAABAgMCCAcIEAYCAQUAAAABAAIDBREEBgcSITFBUWFxExciU4GR0iM2QlJzk7GyFBUWMjM1VGJykpShs8HR4jQ3dILC0whD8CREoqPh/8QAGgEBAAIDAQAAAAAAAAAAAAAAAAMEAgUGAf/EADkRAAIBAQQGCQQCAgEFAQAAAAABAgMEERMxBRIVUXHRITJBUoGRobHwM2HB4TRCFEOSIiNygrJi/9oADAMBAAIRAxEAPwDcUAQBAEAQBAdOc2l1ilEaI2mNDhveK5qtaSK7KhePIzpxUppPtZiTML8wfmh2Y7ob/wDYoMRrM3uy6O9+nI/XG5Meas/mn9tMV7188TzZdDe/NchxuTHmrP5p/bTFe9fPEbLob35rkONyY81Z/NP7aYr3r54jZdDe/NchxuTHmrP5p/bTFe9fPEbLob35rkONyY81Z/NP7aYr3r54jZdDe/NchxuTHmrP5p/bTFe9fPEbLob35rkONyY81Z/NP7aYr3r54jZdDe/NchxuTHmrP5p/bTFe9fPEbLob35rkfl2GCYNOVlmG+G//AGL1VGz3ZVHe/TkbTd62umMgs8Z9MaLBY91M1XMDjTZUqaLvSZo6sVCcorsbRnOELCJa7t3mdAgtglga1wx2uJ5QqcoePQo5TadyNlY7DTrU9eTZXuNyYn/qs/m39tYYr3r54lnZdDe/NchxuTHmrP5p/bTFe9fPEbLob35rkONyY81Z/NP7aYr3r54jZdDe/NchxuTHmrP5p/bTFe9fPEbLob35rkONyY81Z/NP7aYr3r54jZdDe/NchxuTHmrP5p/bTFe9fPEbLob35rkONyY81Z/NP7aYr3r54jZdDe/NchxuTHmrP5p/bTFe9fPEbLob35rkDhdmIHwdn82/tpivevnie7Lob36ci8YLL5Wi9kS0COIQ4IMxeDaR77HrWrj4oUkJN5mvt1lhQ1dXtvzL+pDXhAEAQBAEAQBAEAQBAEAQBAEBG3m727T5CJ+GV48iSj9SPFe5ieCb4W0bmely5zTOUPH8HT1+wm5jfyBL7c+E5kYuY4tJAbTJqq5VKWi6tSCmmunjyMVSbV51uMizc3H6mdtSbHrb168j3BY4yLNzcfqZ202PW3r15DBY4yLNzcfqZ202PW3r15DBY4yLNzcfqZ202PW3r15DBY4yLNzcfqZ202PW3r15DBY4yLNzcfqZ202PW3r15DBZISO+UGdW8QobIocQTVwbTJucVBaNHVKENeTXhfyMZU3FXspeE/vkHkm+ly22ifoeLJaORvFzO8+x/wBNC/Cat1Dqo5i0fWnxfuYnhn7+n+TZ6qin1je6M+h4sucWaNk92ocV4cWthsqG0rlAGkgaVx6oOtXcI5tszUb3cQnGRZubj9TO2rmx629evIkwWOMizc3H6mdtNj1t69eQwWOMizc3H6mdtNj1t69eQwWOMizc3H6mdtNj1t69eQwWOMizc3H6mdtNj1t69eQwWOMizc3H6mdtNj1t69eQwWOMizc3H6mdtNj1t69eQwWTEWZtm90YsZgcGvhRKB1K5A5uWhIzhVVRdG0xhLNNfgw1bpXHR/4//C2zdC9MRdhTzZS0v/Tx/BsSlNKEAQBAEAQBAEAQBAEAQBAEAQEbebvbtPkIn4ZXjyJKP1I8V7mJYJvhbRuZ6XLnNM5Q8fwdPW7Cr3t75rR5QrZWL+PDgS0+qiJVkzCAIAgCAIC0YN++hv0Heha7Sv8AHfFEVbqnLhO75B5JvpcsdE/Q8WeUcjeLmd59j/poX4TVuodVHMWj60+L9zE8M/f0/wAmz1VFPrG90Z9DxZOXu/l+PoQvS1czYv5vjL8ktPrmVLpC2EAQBAEAQBAapd3+Wp8lG9MRc5av5/jH8FWXXOf/AI//AAts3QvTEXT082UNL/08fwbEpTShAEAQBAEAQBAEAQBAEAQBAEBG3m727T5CJ+GV48iSj9SPFe5iWCb4W0bmely5zTOUPH8HT1uwq97e+a0eUK2Vi/jw4EtPqoiVZMwgCAIAgCAtGDfvob9B3oWu0r/HfFEVbqnLhO75B5JvpcsdE/Q8WeUcjeLmd59j/poX4TVuodVHMWj60+L9zE8M/f0/ybPVUU+sb3Rn0PFk5e7+X4+hC9LVzNi/m+MvyS0+uZUukLYQBAEAQBAEBql3f5anyUb0xFzlq/n+MfwVZdc5/wDj/wDC2zdC9MRdPTzZQ0v/AE8fwbEpTShAEAQBAEAQBAEAQBAEAQBAEBG3m727T5CJ+GV48iSj9SPFe5iWCb4W0bmely5zTOUPH8HT1uwkZrcATGZRIpjlvCOLqYlaV0VxlBR0q6dNQ1Mvv+jyNVpXHV4s2/KHebHaUu2X3PX9HuM9xFXkudDkMtMR1oLnE0Y3EAxjvxsgplqrNl0hO0VNVQ49P6Mo1HJ3XFPW0JggLddm6EOfy7hBHLXA0ezEBxToy42UEad+pay12+dnnquF67HeQzqOLuuJfizb8od5sdpVdsvuev6McZ7iTu7coSOZiKIxfQEULKZxrxiq9q0i69PU1bvExlUclcVTCd3yDyTfS5bLRP0PFklHI3i5nefY/wCmhfhNW6h1UcxaPrT4v3MTwz9/T/Js9VRT6xvdGfQ8WW+1yr26usyCXYmMyGcalaUDTmqNS5GFfBtDndfc2Zp3O8rnFm35Q7zY7Sv7Zfc9f0S4z3Hw4NGgfxJ82O0m2Zdz1/QxnuKDbobIVrc2G4vYDRriKY1NNK5At1TcnFOSuZPFtrpOFZnpYrp3dh3hx2mMYcRuXFxQat1jKNOQ7wqFttc7Pc9W9P79pHObiWPizb8od5sdpUdsvuev6I8Z7hxZt+UO82O0m2X3PX9DGe4sAlntNc2JBDsfEhReVSlahzs1TrVHGxrVGpdde4/hEd98rzq/8f8A4W2boXpiLr6ebKWl/wCnj+DYlKaUIAgCAIAgCAIAgCAIAgCAIAgOjPLO61ySOxgq58J7WjNUlhAFTkGVePIzpNRmm96MIsmDycWOvBw3Q658SOxtaa6PyqtKgp9aKfG5nQvSFmeb9GQU3tFtk0wdBjR4zYjKYwEcupUVpVriK0Ki/wAaj3F5Is0nTqR1o5F7uDZYzZcbRaIsV3CDkB73ENbnxqE0qdeobVoNJTpueHTildnclmR1Gr7kUa+M89vJsSD3NnJhjZpdvJy7qalubDZsCnc83mTU46qIJXCQICaujPDIpsHGvBu5MQbNdNYOXrGlVLbZseld2rIwqR1kXXCDAjNsbbTZ40VrQAHhj3AEHM8AGmmh3jUtRoyVPWdKpFX9l6XkQU7r7mU2SxLdPLeIMCPGdEIJDTHLa0FTQucATTLTUDqW8/xqL6NReSJKsqdKOtLImbTg4m1riY0SEXupSro8NxpqqXqaFHUV0VdwK60hZlk/Rm63ZsrrDduzQogxXw4ENjhUGhbDAIqMhyjQp4q5I5+tJSqSksm37mX4TLj22e3rdGgQQ+GWNAPCMblAy5HOBWEotyvNrYbZRpUtWb6eDKjO5LNLuWARI74sKHUMb/6gHLTIA1rycw1aFWlZaWbgvJF6laKFWWrDpfA6d3Ylrnc1bCFotAGd54V/JaM5z9A2kKtalQoU3NwX26FmTTUYq+4tuESee18vFmhk48RvKNakMzUJOUk5t1da1mjLNiTxZZL3/RHSje7zMV0JZCA7cqmD5VMGRWHlNNdhGlp2EZFFWpRqwcJdp5KOsrjZOEbeGQ40J7mCK2rXNJDmHaWnQ4UI05Vytzs9a6avufgyn1X0mS2uY2ux2t0N8eO1zDinur9HTm01XTQpWecVKMVc/si0oxavuLR7ip1Hg/8Aa5rh8qaQ4EeUoQQpVZKad6gvJFP/ADrMu30ZeMEF1rVduJafZMPg+EEPF5bXVxcevvSaZxn1qzCLTd5rtI2inW1dR33X/g0hSGsCAIAgCAIAgCAIAgCAIAgCAIAgIC+9423Xu++MaF/vYTT4Tzm6B747AVjKVyLFmoOtUUfPgYDdiVPvNPiYhLm1MSM45zU1pXW4/mdC1lttOBSvWbyOmk1CNyLZhHngsViFmh5HRBy6eCzxdlfQDrWr0XZteeLLJZcSOlG93mZroCyEAQBAaRg8nImFgdZItHFrTig+Ew5C3or1HYtBpOzunNV4fHvK1WNzvRUpzYYl1bxchxaWOESE/ZWoPXkO46FtrJaFXpqaz7eJIrqkLpHoe514WXnkLI7aBx5MRviPGdu7SNhC2EZXo5i0UHRqOD+Im1kQHxxxW1OQBAecMJd6vdPPyWHuEGrIW3Lyn/3EdQbtVeUtZnTWGzYNPpzeZZ7u2Jl0LsujRhSI4Yzxp+bDG3L1k6lzVpqStloVOGS6F+WZyevK5GZzG2vmNufFeauean8gNgGToXQ0qcacFCOSLMVcrjrrM9CAIC4YO5/7X2/gHnucU5PmvzDoObq2rV6TsuJDEjmvYhqwv6SYwlyHhoItTBymCkQDSNDujMdhGpVNFWrVeDLtyMaU7ncWbAtev2dYDYop7pBFYRPhM8Xe0/cR4pXR05dhqdJ2bUliRyefE09SmqCAIAgCAIAgCAIAgCAIAgCAIAgBNAgPOeEu8xvVeTFhVdBhHg4IGXHJOV414xApsDdqrzks3kdLYbPg073m8y2yyzQ7mXXLn++Axn08J5yBg9HWda5arOVttF0cslw3mbbnIymYWx8wtr4sQ1c81P6DYBkG5dLTpxpwUI5ItJXK5HXWZ6EAQBAc9htbrBbGxGGjmGo/Q7NBWFSnGpFwlkzxq9XGmz6yMvjddsaEO6NBc0aaj30M9WTaG6Cues85WO0OE8n8TK0W4SuZXMGF6/czPgHmkCNRsTU0+DE6NOwnUF00Xqsjt9mxqd6zXy49Fg1CnOaM1wzXr9rpb7DhHukcd0I8GHmpvdm3B2sKOpLsNpo2za88SWS9zO8Hch9sZjwzx3OEcnzn5wOjOejWtNpO1YcMOOb9jc1ZXK4+YQ597ZTHgWHucI/WfmJ3DMOnWvdGWXChryzfsKULleVJbMmCAIAgCA1y5U7E+k5ZEo6IwYrwfDacgdtqMh271zFvszs9XWhk+lfZlSpHVZRZrZYtzL0NfCJGI7hITjmI8U69LSNI3re2O049NS7VnxJWo1oOMj0RdudQ7wyWHaIeZ4yjS1wyOadoPXkOlbJO9XnL1qUqU3CXYSa9IggCAIAgCAIAgCAIAgCAIAgCAzvDFer2nk/saG6ka0DLTOyHmJ/u96P7tSjqS7DZaOs2JPXlkvcoGDSQ8PaDaXjksNIYOl2l24Zt+5aHStq1Y4Me3PgbqtLsOlhCn3tnMeBYe5wjT6T8xO4Zh061Noyy4VPXlm/YypQuV5UlsyUICeudd/2+mJDqiEwVeRny5mjaT9wKpW61/wCPC9ZvIjqT1URs4lr5TMXwn52nIdDhocNhCsUK0a0FOPaZRlrK86alMggLZg9n3tZMuCee5xTT6LswO45j0alrNJ2XFp68c17EVWF6vPuESRe10y4Zg7nGOX5r85HTnHTqTRlqxaepLNex5Sleri74PcIsOy3SiMtLqxLIzkZcsVtaNaPnAkN3Fp1rbxncuk1NssMnWThlL0Zl0eLGvTeAudyo0d/QP0aGjoAUFWoqcXORuIQjSgorJF/vJbmXRu0yBBNIjhitOn50Q7cuTadi5+y05Wyu6k8l8SIYLXlezLV0ZaCA+taXuAAJJyADOUbu6WCwXkurEkdhhRCcYPFInzH58XdTJXW06wqNlt0a85RXZl90RwqazuK8rxIEBISGauks0bFblpkcPGac4/8ANICgtNCNem4P4zGcdZXGoXlljL03eDoVHOpjwjryZW7K5thA1LnbLWlZa908smVoycZFewR3qMhnnseKaQY7qGvgRMwdsB96f7ToXVwlc/syDSNmxYa8c17G/Kc54IAgCAIAgCAIAgCAIAgCAIDqTaYw5RLYkaKaMhtxnH8hrJOQDWQvG7leZ04OclGObPNkeNGvvesudkdFdXWIbBo3BuTadpVG0V1Sg6kvn2Opp040KaiuwvF7Zm27N32wYPJe5uJD1tAzv37dZroK0FioytVZ1J5LpfL52GEI60ukyhdKWggP3AgutEZrGglziAANJOQBeSkopyeSDdxsUtssO6N2zjH3gxohGdzjoHTRo6FytWc7ZX6O3oX2XzpZTbc5EXfWVNvBI22mDynMbjCmdzM5bvGen0hpVmwV3Z6zpVMm7uDMqctV3My5dEWggCA1G7tsbe+7D4EY90YMUnT8yINuTLuOtc7aqcrHaFUhk/jRVktSV6M1t1kdYLY6G8Ucw0P6jZpC39OpGpFTjkyynerzQbhSpsolT7ZG5OM0ltfBZnrvOjZTWtHpGu61RUKfx/or1JazuRR5/NXTqaOiuyVyNHitGYf+aSVuLNQVCmoL4yeEdVXEepzIIC74NpD7KtXsl45EM0YDpd424ek7FqNK2rVjhRzefD9kFWfYXSLarPPnx7ITjFgo8b9LdrXU3Gi1EYVbOoVl25fPuQ9KuZkE3lz5TMXwn52nPocNDhsIyrqaFaNWCnHtLcZayvOmpTIIC84Np/7HtHsaIeS81hk6HaW7j6d60+lbLrRxY5rPgQVYdqOLCRIfYls9kMHIiHlgeC/X0594Ote6LtWvDClmsuH6PaU+xmpYKb1+6KRcHEdWPAAa+ud7fBftNBQ7RXSFvYSvVzNBb7Ng1L1ky7rMohAEAQBAEAQBAEAQBAEAQGJYar1ezLcLFCdyIRxopHhP0N2hoz7T81Qzd7uN7oyzaqxZduXA5LkylsgkbrRG5LntxnE52MGUDec5G4aFzFvru0VlShkujiy5UlrO5GeXgmzp1NHRXZAcjR4rRmH5naSt7ZqCoU1BfGWIR1VcRynMggNBwaSH/wB08a2wgeov/wAR/dsWj0rav9MfHkV6s+w6t+pq+dzhlkgAvDXhtB4cQ5KbhWm+qn0XZcOGJLN5cP2IXQi5yOxg7nDrDbXWONVpxjiB2drx75h1ZusHWo9K2W9Y0ezMVEmtdELfuQe080xmCkKLlbTM06W/mNh2Kzo61Y1O6XWXy8zpTvVzK0tgShASN35s6SzVsVuUDI4eM05x+Y2gKC00FXpuD+MxnHWVxpE5u3CvJbYFoa4Yhpj08NlKjpryTsOxaChbJ2aE6TXT2fZlaM3FNEBhInoiRBZYZo1lDEpmroZuGffTUruirLcsaWby5klGH9iirck4QHck0tfN5kyEzO45ToaNLjuCir1o0abnLsMZS1VeapeCYMundwNhAB1MSENulx1098dZI1rm7NSla6988s3yK0U5yM2sMaPd6YQbQ5rhwg4RuN/2sJIPXQ59h1Lo69CNWm6b8Ca+FROKeReb6Spt4ZG20wOU5rcYUGVzM5bvGen0hpWjsFeVnrOjUyfoyKnLVdzMvXRFoID61xY4EEgjKCM42o1f0MGuyCYMvddxzItC6mJFG3Q8dVRtB1Ll7TSlY66lDLNcipJOEugocpt0a417Q7TDdivGiIw5+sUI1EDUukoVlUgqkTOtSjXpOPy89Jy+2smNhZFhuxmRGhzTrBFejcrqd5y04uEnF5o7CGIQBAEAQBAEAQBAEAQFav8A3mF1rvOiCnCv5EIHS4jORqAyncBpWM5XIs2SzutUUeztMPuRJTPZwYkWrocM4zy7LjuJqASc9TlP/wCrUaRtWDT1Y9Z/LzpaklFXIlcJc+4SILKw5BR0U6znDejOdtNSq6KstyxpeHMxox7ShLdE4QEnduTunk1bCFQ3O93itGc79A2kKvarQqFNzfhxMJy1UaXe+cNu5IwyFRr3DEhAeCAKF3QM20jaufsVndpra08l0srwjrM/WBS6lAbfFGU1bAB6nRPS0f3awuspx7TX6TtP+qPjyGGS6ZhRRMLOCCCOGxc4I97FH3A/2nWV5Vgnw7T3Rtp/0y8ORxWWIy+11CHUD8zsnvIgGRwGo59xIXKzUrDab1l7ovu+EjKbXZnWO0uhvFHMJBG0LpYTU4qUcmWk71ecSyPQgLXdm97pNJ4sIjGIFYOppJyg7MuN0HWtba9HqtVjNePD50EU6d7vKrEeYkQkkkk1JOck6StikkrkSroPi9AQGq3AkYlEqMaJQPiCpJyYjM4B1eMejUub0laXWqYccl6sq1J6zIqVWJ2Ea+1DUWaFldnFGA5tjnnpAr4q3Vhsqo01HtzZHaK3+PSv/s8jT8Il0W3ju5iQ2gRYIxoNABmGWHsBAA3hupbCcb0aax2l0al7yeZleDeeGy2o2WJUBxJZXwXaWbK06wda0GlbNrRxo9mfA6CrG9ayIu/kg9qJnjsFIUUktpmadLfzGzcrGjrVjU9WXWXsZUp3q4rC2JKEBLXYnTpHNWxMpYeS9utp/MZxu2qta7Mq9Nx7eziYTjrIvV/pM2byltphUc5ja1Hhwzl+73w2VWm0baHRqOlPJ+jIKctV3M58Cl6+AjmwxXcl9XQSdDs7mdPvhtxtYXS03c7ijpOzXrFj4mzKY0gQBAEAQBAEAQBAEB8c4MaSTQDKSdCA84X7vA++d6qQquhtPBwG6xXK7e45dgArmVWpUSTnLJHT2OgqFLpzfSy3WmIy5N1AG0L8w+fEIyuI1DPuAC5mClbrTe8vZHqvnIyaLEMaKXOJLnEkk5yTlJ610ySSuRbSuPyvQAKlAa9dKUtu1Ii+LRr3DHik+CAMjegfeSuXttd2mtqwyyRUnLWZUpVYomEO+gGVsPO483Cac30jWm91cy6GyWZUYKmvEV6qs9K/t/J6EZBbY7CGQwGtYzFaBmaGigA6FsMjmW3J3s83xsIExtEAtfaXOa4FrgWQyCCKEEYmairKUmszplYaC6VH1ZwXMnvtHNwXHuT+TE2DQ7oP3EqlbrLj0rlmsiepHWRaMJMi4eALVDFS0ARKaW6H9GY7KalrtFWrVeDLw47iOlO7oM5W+LAQBAEAQFluLIfbmaYzxWFCoXVzOOhn5nYNq1+kbVg07o9Z/LyKrO5XIsuEqfex7N7GYeU8ViU0N0N6fQNq1+irLrSxZZLLiR0o3u8pkkvRapDBc2zxjCa44zgGtNTSmctJzLoVesjKrZqVV3zV5seB2f2ifWC0OtMUxSx7Q0kNFAWk+CApKbbvvNJpGjClKKgrip4Y7rGVTQW6AMVkV3LxfAiZ8fZjZ6+MDrCwqQXbky5o2068cKWay4fo79hjQ763WLX0D6YrvmPGZw2adxIXLVIysVovjl7rd84ltpwkZRbrI6wWx0N4o5hoR+mzSF0lOpGpFSjky0nerzhWZ6EBoWDWf1HsWIdZhE9ZZ+Y6di0elbL/ALo+PMr1YdpA3wk7ruzwPhVaxx4SE4eAQa4o3GlNlFesFqx6fT1lnzM4NTjqs3e4d5W3pu+yLkERvIitGhwGUgajnG+mgrawlejmrVZ3RqOPZ2cCxLIrBAEAQBAEAQBAEBmeGi9XtdLBY4Z7pHFYhHgw81N7jk3B2sKOo+w2mjbNrzxJZL3Klg1kXBQja4gpWoh10Dwn/lurrXO6VtN7wY+PI29Wd/QisXynvt5NiQe5M5MMbNLt5OXdTUtjYbNgU7nm8ySnHVRBK4SBAXHBzIfZ9v4d47nCPJ+c/wDQZ99Nq1WlLVhww45v2/ZDVnd0Hewkz0xooskPLlBiU0nwWbdZ201KHRVluWNLwMaUf7M1HBrdUXYkADx3eLR8U6smRm5oPWXa10MI3I0FttONU6MlkWm0fAO3H0LMqLM89YKfjeL5L/Nq57S/0Y8fwdXWyRZJ1fiHKJm+C6E9xZTKCKGrQdO9UqGjZ1qampLpMI03JXoj4mEaBFhlroEQgihBLaEHIQVMtEVE71Nep7gyM7tRYbS7gwQypxQ7OBoB1rew1tVa2ZYV93ScayPQgCAIC83fvpZ5LK2wmwYhIyudVvKcc5/IbAFp7To6rXqObkv0QSpybvJHjJg8xE62qDY9TvIxwZHfwjHGuqTrexQaL/keDMafWR38AXxZavKN9UrqqXaa3S3XjwNJm8thziWRIEUYzIjcUj0EaiDlB1gKRq9XGsp1JU5KUc0efbA+JcO974Mb3lcV5pkc0+9iDrr9YZ1q7dZcam1/ZZfPudPGca9NTiTmEeQ+y7ILTDFXMHLp4TNDuj0blq9F2rUlgyyeXEUp3O4zRdAWQgP3AjOs8YOaSHNIII0EZQV5KKkmnkw1eas0svxdTQIg/wDhEaPVPodrC5r/AKrDaft7oqdMJFSuBeN1z7zd0qIbjwcduqhpjU1tOXdjDSumhNdElkzy2WdV6fRmsj0gxwewEEEHKCMx2hWTmD6gCAIAgCAIAgOhPZtDkcoiR4p5MNtaaXHQ0bSaAb143crySlTdSahHtPOljhRb7Xsc+IfhHY8QjM1oyBo6KMHQtda7SqFNzefZxOojGNGmox7C0YQpyJbLm2SFRpc0BwHgsGQN6aU3A61qNGWd1ZutPs9WY0o3u9maLoCyEB2pXYHzSYMhMHKeabhpJ2AZVHWqxpQc5ZI8lLVV5rE2tkO592g1lKgYkMHwnHwj97j1aVzVGnO2Wi+XF8PnQVYpzkRWB665nE2dbY4LmQnVZjeHEz423FrX6RGorq6UF2ZIq6StOpHCjm8+BuCnNCcdo+AduPoQ9WZ57wU/G8XyX+bVz2l/ox4/g6utkiJv732x97fw2q3o7+NHx92Z0uqQCukgQBAEAQBAEB8OZAzWMIfel/cxc1oz+T5lSn1kSOAL4stXlG+qV1NLtNbpbrx4GqqU1Jn+F66ft5JuHhNrHs4JyDK9mct2ke+H9w0qOpG9Xmx0facKerLJ+5UcHM8Fvl5s8Q1dDHJr4TM1NtM24hcxpSzYc8WOT9/2bmrG53lNvjIvaObEAdyfyoZ2aW7wfuprW2sNqx6d7zWZLTnrIglcJAgJ2509MimoJPcn8mINmh28H7q61Tt1lx6dyzWRHUhrIsWEqRg0tcPKDQRKZvmv/L6qoaKtP+mXh+UR0Zf1LhgXvX7Pl5scV3dIIrCJ8KH4u9p+4jUVv6b7DU6Ss2pLEjk8+JpylNUEAQBAEBSLx4TrLd+cxLPEhWhz4dKljWFpxmhwpV4OZ2pYOpc7ri/R0fUqwU01c/m4jeOexczavqw/9i8xFuJdlVt69eRRcJN/Be3g4cFsRkFnKLX0xnvzCoaTkAzZfCOxYSleX7FYsC+Us/wTsisbLnXYdFijuhGM/XXwYY66byTmXMWipK2WhQhlkvyyaTc5dBmEwtr5jbXxYhq55qf0GwDINy6KlTjTgoRyRZirlcddZnoQGo4PZGJZLTaImR8QVFfAZn6K5zsA2rnNJ2nFqYUcl6sq1Z3u4pd7J57fTjGqRCbyWZMobXK6hIynPo0DQtvYrNgUru15/PsTQjqr7mlSfCpLpNLIcCFAtQZDbQcmHl1k90zk1JOslbBTSV1xp6mja9STlKSvfHkWe6WEGz3qmZgwYcZrmsL6xA0Cgc0U5Lya1cFlGd7uKlosU6EdaTXgWu0fAO3H0LMqLM894KfjeL5L/Nq57S/0Y8fwdXWyRE3977Y+9v4bVb0d/Gj4+7M6XVIBXSQIAgCAIAgCA+HMgZrGEPvS/uYua0Z/J8ypT6yJHAF8WWryjfVK6ml2mt0t148DRp9NmSOURLREDnMhipDaYxygZKkDTrUjdyvNbSpupNQXaUXjnsXM2r6sP/YsMRbjYbKrb168jKJlNoVnvSbTYWvhw8bHax4AxSffM5LiMU5aagaaFWrU41YuDyZuKUJ4ajUd7NGmdlh3wu0CzO4Y0MnwXDQemrSuZpTnY7Rc+zof3XzpIk3CRj8aE6BGLXAhzSQQdBGQhdTGSkk1ky4nefhegIDR8H84bM5e6xxuVRpDa+EzS3eNGzctDpKzulNV4fGVqsbneiq2uFGubecFho6E7HhuPhNOauwirSN4W2s1oVamprP8mbjGtTcZdpqrMM9jLBWBaQaZaCGRXYeEFepXcT7Gm2TV3r15H6457FzNq+rD/wBiYi3DZVbevXkX2TzFs2lcOOwODYrQ8B1KgEVy0JFelZp3q811SDhJxfYdxemAQHnzCBAbacLL2OFWviwWuGaoMOGCKjLmVO1ScYTks0n7HS2F3WWL4+7LDarqy2xgcIxjK5seM9taaqvyrm4W62T6rb4JciTEmz8WWVyqyWlr2OgBzTUEx60IzGheQvZ17dOLi07n/wDn9Bym+gqeEG8AmtvEKG6sKFpGZ7tLq6QMw6da2ejbJhQ15L/qfoiWlC5Xsqa2ZKEBISBsAzRptLsWE3lHITjUzNoAc+nZVQWl1MNqkukxnfd0GkW290vt1kdDfEcWOFCA2I2o1VaAaLQ07Ba4SUorpX3RXVOS7CFx5J4rv/v/AFVu7SW//wCTP/uHet93LDEuzEtECEfgnOY7GiaActHO1jSFDTtlqVoVOpLtSfQuRipyvuZwYCu/GJ/TO/Ehro4dYq6V+iuP4Zulo+AduPoUxoFmeesFRpN4vkv82rn9LfRjx/B1dbJFrmtz7NNLe6LEdExn0rR4AyADIKagtdR0hWpQUIpXL7EaqSSuR1PcBY/Gi/Xb2VJtW0bl5fs9xZD3AWPxov129lNq2jcvL9jFkPcBY/Gi/Xb2U2raNy8v2MWQ9wFj8aL9dvZTato3Ly/YxZD3AWPxov129lNq2jcvL9jFkPcBY/Gi/Xb2U2raNy8v2MWQ9wFj8aL9dvZTato3Ly/YxZDi/sfjRfrt7KbVtG5eX7GLI5MIxAusQDme1eaLv/yL/szyn1kSGAL4stXlG+qV1NLtNbpbrx4Ftwm94dq+gPXasp9VlOxfXjxMkuBd+zziWxHRoeO5sSgOM4ZMUHwSNJWg0la6tGolB3dG5HRVJtPoJp0hlLXUJggjP/6g/wCxVP8AKt/3/wCP6MNeZJyqLYZRALIMaC1pNSOGDsuavKcaZlXrRtNZ604tv/x/Ri9Z9LKdhEssC0RRaIMWE5xo2I1r2knU+gNdh6Nq2ujJ1IrCnFpdl6fkS0m10MpK25OEBzWK1OsVrbEYaOYag7vy0UWNSEZxcZZM8avVxqbrVYLz2CFEtBhBwHvXRcRzCc4yOBIqMld65tQtVlnKNO+7hff6Mq3Sg+g4mSCUveADBJJoALQaknMBy1k7Vbkr3f8A8f0e68yBwgyGzyeyQjBh4hc4g8pxrQDxiVd0baqtaUlN33cDOlNt9JtFwe8qyeQZ6q30OqjmrV9afFk+siAIDAL7/wA4j5eB6kJUbZ9KpwfsdJYv4q8fdnPhY+As+9/oatPobOfh+SejmzOlvSwEAQBAEAQBAarY/wCWZ/p3/wCS5uf8/wD9kVP7+JH4Cu/GJ/TO/Ehrp4dYr6V+iuP4ZusYY0EgaQfQpjQI84jBpM6fwp85C7arqMrsjpdoWfvej5Di0mfyU+chdtNWW4bQs/e9HyHFpM/kp85C7aastw2hZ+96PkOLSZ/JT5yF201ZbhtCz970fIcWkz+SnzkLtpqy3DaFn73o+Q4tJn8lPnIXbTVluG0LP3vR8hxaTP5KfOQu2mrLcNoWfvej5Di0mfyU+chdtNWW4bQs/e9HyHFpM/kp85C7aastw2hZ+96PkOLSZ/JT5yF201ZbhtCz970fIcWkz+SnzkLtpqy3DaFn73o+RqGB+71pu9YbQ20wjDL3tLeU11QGkH3pKkppq+81Wka9OrKLg7yZwm94dq+gPXavZ9VkFi+vHiZxgq+J4vlf8GrmNMfVjw/J0FbrGczL4xifTd6xW+pdSPBFiOSOusz0IAgCAIAgO7I/juB5VnrhRWj6U+D9jGfVZfMK/wDAwPpu9AWl0N15cEQUczVbg95Vk8gz1V00OqjnLV9afFk+siAIDAL7/wA4j5eB6kJUbZ9KpwfsdJYv4q8fdnPhY+As+9/oatPobOfh+SejmzOlvSwEAQBAEAQBAarY/wCWZ/p3/wCS5uf8/wD9kVP7+JH4Cu/GJ/TO/Ehrp4dYr6V+iuP4ZvCmOfCAIAgCAIAgCAIAgCAIAgKvhN7w7V9Aeu1YT6rLVi+vHiZxgq+J4vlf8GrmNMfVjw/J0FbrGczL4xifTd6xW+pdSPBFiOSOusz0IAgCAIAgO7I/juB5VnrhRWj6U+D9jGfVZfMK/wDAwPpu9AWl0N15cEQUczVbg95Vk8gz1V00OqjnLV9afFk+siAIDAL7/wA4j5eB6kJUbZ9KpwfsdJYv4q8fdlhvndx94YcIMe1mIXE41ctaZqblzlhtcbO5OSvvuJIT1WVfi2jc9C6nfotjtin3X6EmN9hxbRuehdTv0TbFPuv0GN9hxbRuehdTv0TbFPuv0GN9hxbRuehdTv0TbFPuv0GN9hxbRuehdTv0TbFPuv0GN9hxbRuehdTv0TbFPuv0GN9hxbRuehdTv0TbFPuv0GN9i02qwGWXEiQnEEsgPBIzHITp3rWwqqrbFNdskRJ3yvITAV34xP6Z34kNdZDrEGlforj+GbwpjnwgCAIAgCAIAgCAIAgCAICr4Te8O1fQHrtWE+qy1Yvrx4mcYKvieL5X/Bq5jTH1Y8PydBW6xG2rB1Gj2lzuGhDGcTmdpNdSnhpenGKWq+jgeqtcrrji4to3PQup36LPbFPuv0Pcb7Di2jc9C6nfom2KfdfoMb7Di2jc9C6nfom2KfdfoMb7Di2jc9C6nfom2KfdfoMb7Di2jc9C6nfom2KfdfoMb7Di2jc9C6nfom2KfdfoMb7HYl+D2NZbfDeYsIhj2uIAdlxXA6tijqaWpzg46r6U0eOterrjtYV/4GB9N3oCj0N15cEeUczVbg95Vk8gz1V00OqjnLV9afFk+siAIDB8IsjtsbCBGjwLPHeA6G5j2QnOFWw2ZQaEGjh9yr1Ya16a6GdDYq9KNnjGUl29v3Olws85q1/Z/wBipbNs/c9+ZPi2bvLzHCzzmrX9n/YmzbP3PfmMWzd5eY4Wec1a/s/7E2bZ+578xi2bvLzHCzzmrX9n/YmzbP3PfmMWzd5eY4Wec1a/s/7E2bZ+578xi2bvLzHCzzmrX9n/AGJs2z9z35jFs3eXmOFnnNWv7P8AsTZtn7nvzGLZu8vMcLPOatf2f9ibNs/c9+YxbN3l5nHaWzq1WdzHwbWWuBDh7Hzg5xkYsoaPowkpRh0rjzPVVs6/svMsOBqRWmWXqe+NZ40JpgOAc+G5orwkM0qRStAcmwq7BPWKWkq1OdJKMk+nf9mbQpjRhAEAQBAEAQBAEAQBAEAQFdwh2Z9suXaWQ2Oe9zAA1oJceUMwGUrGaviyzZJKNaLb6DEJXYJtKYJbBs9qY0mpHAE5aUrlYdCo1rJTrO+cb/M6GVezvOS8zucLPOatf2f9ii2bZ+578zHFs3eXmOFnnNWv7P8AsTZtn7nvzGLZu8vMcLPOatf2f9ibNs/c9+YxbN3l5jhZ5zVr+z/sTZtn7nvzGLZu8vMcLPOatf2f9ibNs/c9+YxbN3l5jhZ5zVr+z/sTZtn7nvzGLZu8vMcLPOatf2f9ibNs/c9+YxbN3l5jhZ5zVr+z/sTZtn7nvzGLZu8vM6U0l02mzGiNZ7U8NNR3AildzQpqNkp0W3CN1/EyjXs8cpLzNUYy0y25suDI0SzOrAgPZwbCe6PawkiIwkOAOQdYKtq9RRpf+3KtUvSfWeb7OnsZHza9FssMe0whFqWxWiE8sZVrIbKxajFoaksGbPFyUovG2ZQoUpKMruzpzzeX58jTlKa0IAgCAIAgCAIAgCAIAgCAIAgCAIAgCAIAgCAIAgCAIAgCAIAgCAIAgCAIAgPy9giAVANDUVGYjMd6C843WVjiasYa1rVoy1pX0DqCHus95zI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8997"/>
            <a:ext cx="12144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 Minneapolis Community and</a:t>
            </a:r>
            <a:br>
              <a:rPr lang="en-US" sz="3200" smtClean="0"/>
            </a:br>
            <a:r>
              <a:rPr lang="en-US" sz="3200" smtClean="0"/>
              <a:t> Technical College (MCTC)</a:t>
            </a:r>
            <a:endParaRPr lang="en-US" sz="3200" dirty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dirty="0" smtClean="0"/>
              <a:t>June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/ December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 deadlines</a:t>
            </a:r>
          </a:p>
          <a:p>
            <a:r>
              <a:rPr lang="en-US" altLang="en-US" dirty="0" smtClean="0"/>
              <a:t>Juniors: Top 1/3 of class or 3.0 GPA</a:t>
            </a:r>
          </a:p>
          <a:p>
            <a:r>
              <a:rPr lang="en-US" altLang="en-US" dirty="0" smtClean="0"/>
              <a:t>Seniors: Top ½ of class or 2.5 GPA</a:t>
            </a:r>
          </a:p>
          <a:p>
            <a:r>
              <a:rPr lang="en-US" altLang="en-US" dirty="0" smtClean="0"/>
              <a:t>Score college level on the </a:t>
            </a:r>
            <a:r>
              <a:rPr lang="en-US" altLang="en-US" dirty="0" err="1" smtClean="0"/>
              <a:t>Accuplacer</a:t>
            </a:r>
            <a:r>
              <a:rPr lang="en-US" altLang="en-US" dirty="0" smtClean="0"/>
              <a:t> Test</a:t>
            </a:r>
          </a:p>
          <a:p>
            <a:r>
              <a:rPr lang="en-US" altLang="en-US" dirty="0" smtClean="0"/>
              <a:t>Application is on-line only. </a:t>
            </a:r>
            <a:r>
              <a:rPr lang="en-US" altLang="en-US" dirty="0"/>
              <a:t>P</a:t>
            </a:r>
            <a:r>
              <a:rPr lang="en-US" altLang="en-US" dirty="0" smtClean="0"/>
              <a:t>ick-up instructions and other materials in counseling office.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1450"/>
            <a:ext cx="1238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/>
              <a:t>Normandale</a:t>
            </a:r>
            <a:r>
              <a:rPr lang="en-US" sz="3200" dirty="0" smtClean="0"/>
              <a:t> Community College</a:t>
            </a:r>
            <a:endParaRPr lang="en-US" sz="3200" dirty="0"/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z="2800" dirty="0" smtClean="0"/>
              <a:t>Application deadline: July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and Dec. 1st</a:t>
            </a:r>
          </a:p>
          <a:p>
            <a:r>
              <a:rPr lang="en-US" altLang="en-US" sz="2800" dirty="0" smtClean="0"/>
              <a:t>Juniors: Top 1/3 of class </a:t>
            </a:r>
          </a:p>
          <a:p>
            <a:r>
              <a:rPr lang="en-US" altLang="en-US" sz="2800" dirty="0" smtClean="0"/>
              <a:t>Seniors: Top ½ of class </a:t>
            </a:r>
          </a:p>
          <a:p>
            <a:r>
              <a:rPr lang="en-US" altLang="en-US" sz="2800" dirty="0"/>
              <a:t>Score college level on the </a:t>
            </a:r>
            <a:r>
              <a:rPr lang="en-US" altLang="en-US" sz="2800" dirty="0" err="1"/>
              <a:t>Accuplacer</a:t>
            </a:r>
            <a:r>
              <a:rPr lang="en-US" altLang="en-US" sz="2800" dirty="0"/>
              <a:t> Test</a:t>
            </a:r>
          </a:p>
          <a:p>
            <a:r>
              <a:rPr lang="en-US" altLang="en-US" sz="2800" dirty="0" smtClean="0"/>
              <a:t>Pick-up application in counseling office and mail in with transcript and counselor signed form.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3050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1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PSEO Application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BD67F6-AEC0-4F6B-9856-956B2E7E847B}" type="slidenum">
              <a:rPr lang="en-US"/>
              <a:pPr>
                <a:defRPr/>
              </a:pPr>
              <a:t>33</a:t>
            </a:fld>
            <a:r>
              <a:rPr lang="en-US"/>
              <a:t> </a:t>
            </a:r>
          </a:p>
          <a:p>
            <a:pPr>
              <a:defRPr/>
            </a:pPr>
            <a:endParaRPr lang="en-US"/>
          </a:p>
        </p:txBody>
      </p:sp>
      <p:sp>
        <p:nvSpPr>
          <p:cNvPr id="10650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1. </a:t>
            </a:r>
            <a:r>
              <a:rPr lang="en-US" altLang="en-US" dirty="0"/>
              <a:t>P</a:t>
            </a:r>
            <a:r>
              <a:rPr lang="en-US" altLang="en-US" dirty="0" smtClean="0"/>
              <a:t>ick up application materials or find them online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2. Complete application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3. Take the </a:t>
            </a:r>
            <a:r>
              <a:rPr lang="en-US" altLang="en-US" dirty="0" err="1" smtClean="0"/>
              <a:t>Accuplacer</a:t>
            </a:r>
            <a:r>
              <a:rPr lang="en-US" altLang="en-US" dirty="0" smtClean="0"/>
              <a:t> (for MCTC and </a:t>
            </a:r>
            <a:r>
              <a:rPr lang="en-US" altLang="en-US" dirty="0" err="1" smtClean="0"/>
              <a:t>Normandale</a:t>
            </a:r>
            <a:r>
              <a:rPr lang="en-US" altLang="en-US" dirty="0" smtClean="0"/>
              <a:t> only)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4. Meet with your counselor. Counselor will give you  all required materials for you to mail (Transcript, Notice of Registration, and Credit </a:t>
            </a:r>
            <a:r>
              <a:rPr lang="en-US" altLang="en-US" dirty="0"/>
              <a:t>B</a:t>
            </a:r>
            <a:r>
              <a:rPr lang="en-US" altLang="en-US" dirty="0" smtClean="0"/>
              <a:t>alance sheet);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5</a:t>
            </a:r>
            <a:r>
              <a:rPr lang="en-US" altLang="en-US" dirty="0" smtClean="0"/>
              <a:t>. After notification of acceptance, attend orientation.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6</a:t>
            </a:r>
            <a:r>
              <a:rPr lang="en-US" altLang="en-US" dirty="0" smtClean="0"/>
              <a:t>. Meet with WHS counselor to approve credits and set-up schedule (early August)</a:t>
            </a:r>
          </a:p>
        </p:txBody>
      </p:sp>
      <p:pic>
        <p:nvPicPr>
          <p:cNvPr id="1065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286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PSEO PANEL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Friday, Jan 19</a:t>
            </a:r>
            <a:r>
              <a:rPr lang="en-US" baseline="30000" dirty="0" smtClean="0"/>
              <a:t>th</a:t>
            </a:r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</a:p>
          <a:p>
            <a:r>
              <a:rPr lang="en-US" dirty="0" smtClean="0"/>
              <a:t>Must have at least a 3.0 GPA</a:t>
            </a:r>
          </a:p>
          <a:p>
            <a:r>
              <a:rPr lang="en-US" dirty="0" smtClean="0"/>
              <a:t>Will get a pass in either your 1</a:t>
            </a:r>
            <a:r>
              <a:rPr lang="en-US" baseline="30000" dirty="0" smtClean="0"/>
              <a:t>st</a:t>
            </a:r>
            <a:r>
              <a:rPr lang="en-US" dirty="0" smtClean="0"/>
              <a:t> hour or 5</a:t>
            </a:r>
            <a:r>
              <a:rPr lang="en-US" baseline="30000" dirty="0" smtClean="0"/>
              <a:t>th</a:t>
            </a:r>
            <a:r>
              <a:rPr lang="en-US" dirty="0" smtClean="0"/>
              <a:t> hour class on January 19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</a:p>
          <a:p>
            <a:r>
              <a:rPr lang="en-US" dirty="0" smtClean="0"/>
              <a:t>College and Career plans</a:t>
            </a:r>
          </a:p>
          <a:p>
            <a:r>
              <a:rPr lang="en-US" dirty="0" smtClean="0"/>
              <a:t>Course load rigor (academic challenge)</a:t>
            </a:r>
          </a:p>
          <a:p>
            <a:r>
              <a:rPr lang="en-US" dirty="0" smtClean="0"/>
              <a:t>Learning environment</a:t>
            </a:r>
          </a:p>
          <a:p>
            <a:r>
              <a:rPr lang="en-US" dirty="0" smtClean="0"/>
              <a:t>Student interest</a:t>
            </a:r>
          </a:p>
          <a:p>
            <a:r>
              <a:rPr lang="en-US" dirty="0" smtClean="0"/>
              <a:t>Life balance</a:t>
            </a:r>
            <a:endParaRPr lang="en-US" dirty="0"/>
          </a:p>
        </p:txBody>
      </p:sp>
      <p:pic>
        <p:nvPicPr>
          <p:cNvPr id="1030" name="Picture 6" descr="Image result for factors to co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4394"/>
            <a:ext cx="346229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Student-Centered Decisions</a:t>
            </a:r>
            <a:endParaRPr lang="en-US" dirty="0"/>
          </a:p>
        </p:txBody>
      </p:sp>
      <p:pic>
        <p:nvPicPr>
          <p:cNvPr id="2050" name="Picture 2" descr="Image result for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Advanced Academics?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 Preparation for college</a:t>
            </a:r>
          </a:p>
          <a:p>
            <a:r>
              <a:rPr lang="en-US" altLang="en-US" sz="4000" dirty="0" smtClean="0"/>
              <a:t> Recognition by college admissions</a:t>
            </a:r>
          </a:p>
          <a:p>
            <a:r>
              <a:rPr lang="en-US" altLang="en-US" sz="4000" dirty="0" smtClean="0"/>
              <a:t> Potential </a:t>
            </a:r>
            <a:r>
              <a:rPr lang="en-US" altLang="en-US" sz="4000" dirty="0"/>
              <a:t>savings on tuition</a:t>
            </a:r>
          </a:p>
          <a:p>
            <a:pPr lvl="2"/>
            <a:r>
              <a:rPr lang="en-US" altLang="en-US" dirty="0"/>
              <a:t>Depends on receiving institution</a:t>
            </a:r>
          </a:p>
          <a:p>
            <a:pPr lvl="2"/>
            <a:r>
              <a:rPr lang="en-US" altLang="en-US" dirty="0"/>
              <a:t>Question to ask:  “Does the credit count toward graduation or </a:t>
            </a:r>
            <a:r>
              <a:rPr lang="en-US" altLang="en-US" dirty="0" smtClean="0"/>
              <a:t>used </a:t>
            </a:r>
            <a:r>
              <a:rPr lang="en-US" altLang="en-US" dirty="0"/>
              <a:t>for placement in higher level classes</a:t>
            </a:r>
            <a:r>
              <a:rPr lang="en-US" altLang="en-US" dirty="0" smtClean="0"/>
              <a:t>?”</a:t>
            </a:r>
            <a:endParaRPr lang="en-US" altLang="en-US" sz="4000" dirty="0" smtClean="0"/>
          </a:p>
          <a:p>
            <a:pPr lvl="2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286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61" y="5257800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Washburn</a:t>
            </a:r>
          </a:p>
          <a:p>
            <a:r>
              <a:rPr lang="en-US" dirty="0" smtClean="0"/>
              <a:t>Honors</a:t>
            </a:r>
          </a:p>
          <a:p>
            <a:r>
              <a:rPr lang="en-US" dirty="0" smtClean="0"/>
              <a:t>Advanced Placement (AP)</a:t>
            </a:r>
          </a:p>
          <a:p>
            <a:r>
              <a:rPr lang="en-US" dirty="0" smtClean="0"/>
              <a:t>International Baccalaureate (IB)</a:t>
            </a:r>
          </a:p>
          <a:p>
            <a:r>
              <a:rPr lang="en-US" dirty="0" smtClean="0"/>
              <a:t>CIS – MCTC partnership</a:t>
            </a:r>
          </a:p>
          <a:p>
            <a:r>
              <a:rPr lang="en-US" dirty="0" smtClean="0"/>
              <a:t>Project Lead The Way (PLTW)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ocal colleges</a:t>
            </a:r>
          </a:p>
          <a:p>
            <a:r>
              <a:rPr lang="en-US" dirty="0" smtClean="0"/>
              <a:t>Post Secondary Enrollment Options (PSEO)</a:t>
            </a:r>
          </a:p>
          <a:p>
            <a:pPr lvl="1"/>
            <a:r>
              <a:rPr lang="en-US" dirty="0" smtClean="0"/>
              <a:t>Grade 10 – Career &amp; Tech Ed courses</a:t>
            </a:r>
          </a:p>
          <a:p>
            <a:pPr lvl="1"/>
            <a:r>
              <a:rPr lang="en-US" dirty="0" smtClean="0"/>
              <a:t>Grade 11 &amp; 12 – part time or full time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600"/>
            <a:ext cx="3429000" cy="3006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Placement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Placement (AP)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 courses are college level classes that students take at Washburn</a:t>
            </a:r>
          </a:p>
          <a:p>
            <a:r>
              <a:rPr lang="en-US" dirty="0" smtClean="0"/>
              <a:t>More academically challenging than regular classes</a:t>
            </a:r>
          </a:p>
          <a:p>
            <a:r>
              <a:rPr lang="en-US" dirty="0" smtClean="0"/>
              <a:t>Great preparation for future advanced courses at Washburn </a:t>
            </a:r>
          </a:p>
          <a:p>
            <a:r>
              <a:rPr lang="en-US" dirty="0" smtClean="0"/>
              <a:t>Potential college credit</a:t>
            </a:r>
          </a:p>
          <a:p>
            <a:r>
              <a:rPr lang="en-US" dirty="0" smtClean="0"/>
              <a:t>Classes offered at Washburn:  </a:t>
            </a:r>
          </a:p>
          <a:p>
            <a:pPr lvl="1"/>
            <a:r>
              <a:rPr lang="en-US" dirty="0" smtClean="0"/>
              <a:t>AP English Literature and Comp (10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AP Human Geography (9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AP Statistics </a:t>
            </a:r>
          </a:p>
          <a:p>
            <a:r>
              <a:rPr lang="en-US" dirty="0" smtClean="0"/>
              <a:t>Testing in May (score range:  1-5)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1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 Junior Search Presentation Number 2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Junior Search Presentation Number 2</Template>
  <TotalTime>2455</TotalTime>
  <Words>1774</Words>
  <Application>Microsoft Office PowerPoint</Application>
  <PresentationFormat>On-screen Show (4:3)</PresentationFormat>
  <Paragraphs>319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Calibri</vt:lpstr>
      <vt:lpstr>Calisto MT</vt:lpstr>
      <vt:lpstr>Tw Cen MT</vt:lpstr>
      <vt:lpstr>Wingdings</vt:lpstr>
      <vt:lpstr>Wingdings 2</vt:lpstr>
      <vt:lpstr>2015 Junior Search Presentation Number 2</vt:lpstr>
      <vt:lpstr>PowerPoint Presentation</vt:lpstr>
      <vt:lpstr>Agenda</vt:lpstr>
      <vt:lpstr>People to Know</vt:lpstr>
      <vt:lpstr>Factors to consider</vt:lpstr>
      <vt:lpstr>Student-Centered Decisions</vt:lpstr>
      <vt:lpstr>Why Advanced Academics?</vt:lpstr>
      <vt:lpstr>Advanced Academics</vt:lpstr>
      <vt:lpstr>Advanced Placement Courses</vt:lpstr>
      <vt:lpstr>Advanced Placement (AP)   </vt:lpstr>
      <vt:lpstr>International Baccalaureate (IB)</vt:lpstr>
      <vt:lpstr>International Baccalaureate (IB)</vt:lpstr>
      <vt:lpstr>IB Certificate</vt:lpstr>
      <vt:lpstr>IB WHS Medallion</vt:lpstr>
      <vt:lpstr>IB Diploma</vt:lpstr>
      <vt:lpstr>IB Courses at Washburn </vt:lpstr>
      <vt:lpstr>Sample IB Diploma Candidate Student Schedule</vt:lpstr>
      <vt:lpstr>IB Diploma/Medallion Timeline </vt:lpstr>
      <vt:lpstr>Grade 11: Semester 1 </vt:lpstr>
      <vt:lpstr>Grade 11: Semester 2 </vt:lpstr>
      <vt:lpstr> Grade 12: Semester 1 </vt:lpstr>
      <vt:lpstr> Grade 12: Semester 2 </vt:lpstr>
      <vt:lpstr>PLTW, CLEP, and WHS/MCTC Course </vt:lpstr>
      <vt:lpstr>Articulation  Examples</vt:lpstr>
      <vt:lpstr>PSEO</vt:lpstr>
      <vt:lpstr>PSEO</vt:lpstr>
      <vt:lpstr>Why PSEO?  </vt:lpstr>
      <vt:lpstr>Considerations for PSEO</vt:lpstr>
      <vt:lpstr>Local PSEO Programs</vt:lpstr>
      <vt:lpstr>Sample PSEO Junior Schedule (Fall Semester)</vt:lpstr>
      <vt:lpstr> University of Minnesota</vt:lpstr>
      <vt:lpstr> Minneapolis Community and  Technical College (MCTC)</vt:lpstr>
      <vt:lpstr>Normandale Community College</vt:lpstr>
      <vt:lpstr>PSEO Application Steps</vt:lpstr>
      <vt:lpstr>PSEO PANEL 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and Career Center Parent</dc:creator>
  <cp:lastModifiedBy>Loretta Collins</cp:lastModifiedBy>
  <cp:revision>57</cp:revision>
  <cp:lastPrinted>2018-01-08T15:01:09Z</cp:lastPrinted>
  <dcterms:created xsi:type="dcterms:W3CDTF">2016-10-19T13:12:12Z</dcterms:created>
  <dcterms:modified xsi:type="dcterms:W3CDTF">2018-01-08T15:20:55Z</dcterms:modified>
</cp:coreProperties>
</file>