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0" r:id="rId3"/>
    <p:sldId id="308" r:id="rId4"/>
    <p:sldId id="306" r:id="rId5"/>
    <p:sldId id="28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304" r:id="rId15"/>
    <p:sldId id="313" r:id="rId16"/>
    <p:sldId id="314" r:id="rId17"/>
    <p:sldId id="31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50" d="100"/>
          <a:sy n="50" d="100"/>
        </p:scale>
        <p:origin x="12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A555-4DB9-427E-9904-5FF504D1BBE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2D6B6-2ACE-42AC-A5FF-A5BB8CED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1A9783-3F81-3F48-83D8-11B511342C1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8DB1D-362D-8247-AC87-02B72536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06F07-A958-574F-AE66-2CDFC4992B2F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FD121-D86D-7047-9379-0EAE3E5C3B03}" type="slidenum">
              <a:rPr lang="en-US"/>
              <a:pPr/>
              <a:t>14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BD7DA-5899-4143-BBA2-8C8B2D4CE6E9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BC9AD-B8A4-FE40-8BCF-A3BDBF7B60FC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C1E6A-7ABC-B845-B7BB-35B5996DFA6B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9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CF9B8-CA4D-1C4E-A526-C07E4412A30C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4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420D1-C181-2248-BC78-5F40E30BC064}" type="slidenum">
              <a:rPr lang="en-US"/>
              <a:pPr/>
              <a:t>10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4107A-2A8F-C14C-8402-95B9C8C44510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FDED6-9F37-5147-94CA-14A032438759}" type="slidenum">
              <a:rPr lang="en-US"/>
              <a:pPr/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03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F8534-302D-B446-99D7-A827BE533F7B}" type="slidenum">
              <a:rPr lang="en-US"/>
              <a:pPr/>
              <a:t>13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burn.mpls.k12.mn.u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Multiple Intelligences and Career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Musical Intelligence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 		“Music Smart”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produce and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appreciate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rhythm, pitch and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timber.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can tell when a musical note is off-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key.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sometimes catch myself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with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a TV jingle or other tune running through my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mind.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often make tapping sounds or sing little melodies while working, studying, or learning something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new.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Examples:  disc jockey, composer, musician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685800"/>
            <a:ext cx="28200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Interpersonal Intelligence </a:t>
            </a:r>
            <a:br>
              <a:rPr kumimoji="0" lang="en-US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800" dirty="0" smtClean="0">
                <a:latin typeface="Times New Roman" charset="0"/>
              </a:rPr>
              <a:t>“People Smart”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apacity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detect and respond appropriately to the moods, motivations and desires of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others.</a:t>
            </a:r>
            <a:endParaRPr kumimoji="0" lang="en-US" sz="2800" dirty="0" smtClean="0">
              <a:latin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endParaRPr kumimoji="0" lang="en-US" sz="2800" dirty="0"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enjoys socializing with peers.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 am street smart.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Others seek me out for my company.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Examples:  counselors, politicians, salespeople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Intrapersonal Intelligence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800" dirty="0" smtClean="0">
                <a:latin typeface="Times New Roman" charset="0"/>
              </a:rPr>
              <a:t>“Self Smart”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apacity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be self-aware and in tune with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inner feelings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, values, beliefs and thinking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processes.</a:t>
            </a:r>
            <a:endParaRPr lang="en-US" sz="2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kumimoji="0" lang="en-US" sz="2800" dirty="0"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have a strong sense of independence.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	</a:t>
            </a: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do well when left alone to play or study.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 can accurately express how I am feeling.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Examples:  researchers, novelists, entrepreneurs</a:t>
            </a:r>
          </a:p>
          <a:p>
            <a:pPr lvl="1">
              <a:lnSpc>
                <a:spcPct val="90000"/>
              </a:lnSpc>
            </a:pP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Naturalist</a:t>
            </a:r>
            <a:r>
              <a:rPr kumimoji="0" lang="en-US" sz="4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Intelligence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“Nature Smart”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recognize and categorize plants, animals and other objects in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nature.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talk about favorite pets or preferred spots in nature.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 enjoy field trips in nature, to the zoo or a natural history museum.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get excited when learning about ecology, nature, plants or animals.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Examples:  botanists, environmentalists, farmers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799"/>
            <a:ext cx="2624137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  Existential Intelligence</a:t>
            </a:r>
            <a:br>
              <a:rPr kumimoji="0" lang="en-US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</a:br>
            <a:endParaRPr kumimoji="0" lang="en-US" b="0" dirty="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The sensitivity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and capacity to tackle </a:t>
            </a:r>
            <a:endParaRPr kumimoji="0"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deep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questions about human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existence.</a:t>
            </a:r>
            <a:endParaRPr kumimoji="0" lang="en-US" sz="3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I enjoy thinking about how the world works.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I ask questions that go beyond our normal sensory experience.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I make connections between broad concepts and minute details.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Examples:  philosophers, theorists</a:t>
            </a: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1676399" cy="18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MLP</a:t>
            </a:r>
            <a:r>
              <a:rPr lang="en-US" dirty="0" smtClean="0"/>
              <a:t> 9.3 Multiple Intelligences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MI Inventory on </a:t>
            </a:r>
            <a:r>
              <a:rPr lang="en-US" dirty="0" err="1" smtClean="0"/>
              <a:t>Naviance</a:t>
            </a:r>
            <a:r>
              <a:rPr lang="en-US" dirty="0" smtClean="0"/>
              <a:t>- 72 </a:t>
            </a:r>
            <a:r>
              <a:rPr lang="en-US" dirty="0"/>
              <a:t>questions (will take 15 minutes to complete</a:t>
            </a:r>
            <a:r>
              <a:rPr lang="en-US" dirty="0" smtClean="0"/>
              <a:t>)</a:t>
            </a:r>
          </a:p>
          <a:p>
            <a:pPr marL="36576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Open up Naviance, </a:t>
            </a:r>
            <a:r>
              <a:rPr lang="en-US" b="1" dirty="0" smtClean="0"/>
              <a:t>Use</a:t>
            </a:r>
            <a:r>
              <a:rPr lang="en-US" dirty="0" smtClean="0"/>
              <a:t> </a:t>
            </a:r>
            <a:r>
              <a:rPr lang="en-US" b="1" dirty="0" smtClean="0"/>
              <a:t>Google Chrome!</a:t>
            </a:r>
          </a:p>
          <a:p>
            <a:pPr lvl="1"/>
            <a:r>
              <a:rPr lang="en-US" sz="2400" dirty="0" smtClean="0"/>
              <a:t>Go to </a:t>
            </a:r>
            <a:r>
              <a:rPr lang="en-US" sz="2400" dirty="0" smtClean="0">
                <a:hlinkClick r:id="rId2"/>
              </a:rPr>
              <a:t>www.washburn.mpls.k12.mn.us</a:t>
            </a:r>
            <a:endParaRPr lang="en-US" sz="2400" dirty="0" smtClean="0"/>
          </a:p>
          <a:p>
            <a:pPr lvl="1"/>
            <a:r>
              <a:rPr lang="en-US" sz="2400" dirty="0" smtClean="0"/>
              <a:t>Hover over “Students”</a:t>
            </a:r>
          </a:p>
          <a:p>
            <a:pPr lvl="1"/>
            <a:r>
              <a:rPr lang="en-US" sz="2400" dirty="0" smtClean="0"/>
              <a:t>Click “Naviance”</a:t>
            </a:r>
          </a:p>
          <a:p>
            <a:r>
              <a:rPr lang="en-US" b="1" dirty="0" smtClean="0"/>
              <a:t>Log-In</a:t>
            </a:r>
          </a:p>
          <a:p>
            <a:pPr lvl="1"/>
            <a:r>
              <a:rPr lang="en-US" sz="2400" dirty="0" smtClean="0"/>
              <a:t>Don’t know your username or password? </a:t>
            </a:r>
          </a:p>
          <a:p>
            <a:r>
              <a:rPr lang="en-US" b="1" dirty="0" smtClean="0"/>
              <a:t>Click on…</a:t>
            </a:r>
          </a:p>
          <a:p>
            <a:pPr lvl="1"/>
            <a:r>
              <a:rPr lang="en-US" dirty="0" smtClean="0"/>
              <a:t>“My Planner” then…</a:t>
            </a:r>
          </a:p>
          <a:p>
            <a:pPr lvl="1"/>
            <a:r>
              <a:rPr lang="en-US" dirty="0" smtClean="0"/>
              <a:t> “Tasks Assigned to Me” then…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9.3 MI Advantage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4857" y="31673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kesa1051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902200" y="3160133"/>
            <a:ext cx="4048760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8600" y="3683353"/>
            <a:ext cx="762000" cy="3911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4419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ID Number!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4253369"/>
            <a:ext cx="2667000" cy="9166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02200" y="4419600"/>
            <a:ext cx="456184" cy="18068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MLP</a:t>
            </a:r>
            <a:r>
              <a:rPr lang="en-US" dirty="0" smtClean="0"/>
              <a:t> 9.4 Career 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676399"/>
            <a:ext cx="4206240" cy="34290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Once finished, click on “see related careers”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733800"/>
            <a:ext cx="12954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45937" y="2476877"/>
            <a:ext cx="9144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1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MLP</a:t>
            </a:r>
            <a:r>
              <a:rPr lang="en-US" dirty="0"/>
              <a:t> 9.4 Career Research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Choose ONE career from your related careers list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Click on “+add to my list” and fill out </a:t>
            </a:r>
            <a:r>
              <a:rPr lang="en-US" dirty="0" err="1" smtClean="0"/>
              <a:t>MLP</a:t>
            </a:r>
            <a:r>
              <a:rPr lang="en-US" dirty="0" smtClean="0"/>
              <a:t> 9.4 Career Research worksheet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1"/>
            <a:ext cx="3886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038600" cy="22280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2286000"/>
            <a:ext cx="1219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62200" y="2133600"/>
            <a:ext cx="2590800" cy="337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724400"/>
            <a:ext cx="609600" cy="153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28800" y="4343400"/>
            <a:ext cx="3276600" cy="4579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6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Life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Agenda/ What are we doing today?</a:t>
            </a:r>
          </a:p>
          <a:p>
            <a:pPr marL="571500" indent="-571500">
              <a:buAutoNum type="romanUcPeriod"/>
            </a:pPr>
            <a:r>
              <a:rPr lang="en-US" dirty="0" smtClean="0"/>
              <a:t>Introduction to Multiple Intelligences (M.I.)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 smtClean="0"/>
              <a:t>M.I. Assessment on </a:t>
            </a:r>
            <a:r>
              <a:rPr lang="en-US" dirty="0" err="1" smtClean="0"/>
              <a:t>Naviance</a:t>
            </a:r>
            <a:r>
              <a:rPr lang="en-US" dirty="0" smtClean="0"/>
              <a:t>, a self-discovery, career and college exploration and planning tool.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 smtClean="0"/>
              <a:t>Researching a career in depth</a:t>
            </a:r>
          </a:p>
          <a:p>
            <a:pPr marL="571500" indent="-57150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Intelligences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Thinking about Intelligence differently…</a:t>
            </a:r>
          </a:p>
          <a:p>
            <a:r>
              <a:rPr lang="en-US" dirty="0" smtClean="0"/>
              <a:t>Howard Gardner, psychologist,</a:t>
            </a:r>
          </a:p>
          <a:p>
            <a:pPr marL="0" indent="0">
              <a:buNone/>
            </a:pPr>
            <a:r>
              <a:rPr lang="en-US" dirty="0" smtClean="0"/>
              <a:t> broaden the scope of </a:t>
            </a:r>
          </a:p>
          <a:p>
            <a:pPr marL="0" indent="0">
              <a:buNone/>
            </a:pPr>
            <a:r>
              <a:rPr lang="en-US" dirty="0" smtClean="0"/>
              <a:t>human potential beyond the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onfines of the I.Q. score.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“An intelligence is the ability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solve problems, or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/>
              <a:t>products, that are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valued </a:t>
            </a:r>
            <a:r>
              <a:rPr lang="en-US" dirty="0"/>
              <a:t>within one or more cultural settings.”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Gardner, 2006)</a:t>
            </a:r>
          </a:p>
          <a:p>
            <a:pPr algn="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5269"/>
            <a:ext cx="7696199" cy="558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>
                <a:solidFill>
                  <a:srgbClr val="000000"/>
                </a:solidFill>
                <a:latin typeface="Times New Roman" charset="0"/>
              </a:rPr>
              <a:t>Key Aspects of MI Theory</a:t>
            </a:r>
            <a:br>
              <a:rPr kumimoji="0" lang="en-US" b="0">
                <a:solidFill>
                  <a:srgbClr val="000000"/>
                </a:solidFill>
                <a:latin typeface="Times New Roman" charset="0"/>
              </a:rPr>
            </a:br>
            <a:r>
              <a:rPr kumimoji="0" lang="en-US">
                <a:latin typeface="Times New Roman" charset="0"/>
              </a:rPr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Each person possesses all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intelligences.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No two individuals have exactly the same intellectual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profile.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Most people can develop each intelligence to an adequate level of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competency.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Intelligences usually work together in complex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ways.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There are many ways to be intelligent within each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category.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pPr algn="r">
              <a:buFontTx/>
              <a:buNone/>
            </a:pP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(Gardner, 2006)</a:t>
            </a:r>
          </a:p>
        </p:txBody>
      </p:sp>
    </p:spTree>
    <p:extLst>
      <p:ext uri="{BB962C8B-B14F-4D97-AF65-F5344CB8AC3E}">
        <p14:creationId xmlns:p14="http://schemas.microsoft.com/office/powerpoint/2010/main" val="3830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Times New Roman" charset="0"/>
              </a:rPr>
              <a:t>Verbal-Linguistic </a:t>
            </a:r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Intelligence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“Word Smart”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Well-developed </a:t>
            </a:r>
            <a:r>
              <a:rPr lang="en-US" sz="2800" dirty="0">
                <a:solidFill>
                  <a:srgbClr val="000000"/>
                </a:solidFill>
                <a:latin typeface="Baskerville"/>
                <a:cs typeface="Baskerville"/>
              </a:rPr>
              <a:t>verbal skills and sensitivity to the sounds, meanings and rhythms 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of words.</a:t>
            </a: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buFontTx/>
              <a:buNone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Books are very important to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me.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enjoy entertaining myself or others with tongue twisters,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rhymes</a:t>
            </a:r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, or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puns.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I enjoy listening to the spoken word.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Examples:  journalists, teachers, lawyers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2668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0" lang="en-US" b="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4200" dirty="0" smtClean="0">
                <a:solidFill>
                  <a:srgbClr val="000000"/>
                </a:solidFill>
                <a:latin typeface="Times New Roman" charset="0"/>
              </a:rPr>
              <a:t>Logical</a:t>
            </a:r>
            <a:r>
              <a:rPr lang="en-US" sz="4200" dirty="0">
                <a:solidFill>
                  <a:srgbClr val="000000"/>
                </a:solidFill>
                <a:latin typeface="Times New Roman" charset="0"/>
              </a:rPr>
              <a:t>-Mathematical Intelligence</a:t>
            </a:r>
            <a:r>
              <a:rPr kumimoji="0" lang="en-US" sz="42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0" lang="en-US" sz="420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pPr marL="365760" lvl="1" indent="0" algn="ctr">
              <a:buNone/>
            </a:pPr>
            <a:r>
              <a:rPr kumimoji="0" lang="en-US" sz="3600" dirty="0" smtClean="0">
                <a:solidFill>
                  <a:srgbClr val="000000"/>
                </a:solidFill>
                <a:latin typeface="Times New Roman" charset="0"/>
              </a:rPr>
              <a:t>“Logic Smart”</a:t>
            </a:r>
          </a:p>
          <a:p>
            <a:pPr marL="365760" lvl="1" indent="0">
              <a:buNone/>
            </a:pPr>
            <a:endParaRPr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to think conceptually and abstractly, and capacity to discern logical or numerical 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patterns.</a:t>
            </a: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buNone/>
            </a:pP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can easily compute numbers in my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head.</a:t>
            </a:r>
          </a:p>
          <a:p>
            <a:pPr lvl="1">
              <a:buFont typeface="Wingdings" charset="2"/>
              <a:buChar char="ü"/>
            </a:pPr>
            <a:endParaRPr kumimoji="0" lang="en-US" sz="30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enjoy playing games or solving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brainteasers</a:t>
            </a:r>
          </a:p>
          <a:p>
            <a:pPr marL="365760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that require logical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thinking.</a:t>
            </a:r>
          </a:p>
          <a:p>
            <a:pPr lvl="1">
              <a:buFont typeface="Wingdings" charset="2"/>
              <a:buChar char="ü"/>
            </a:pPr>
            <a:endParaRPr kumimoji="0" lang="en-US" sz="30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feel more comfortable when something has been measured, categorized, analyzed or quantified in some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way.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	</a:t>
            </a:r>
            <a:endParaRPr kumimoji="0" lang="en-US" sz="24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endParaRPr kumimoji="0" lang="en-US" sz="24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Examples: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 engineers, programmers, accountants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172513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Times New Roman" charset="0"/>
              </a:rPr>
              <a:t>Visual-Spatial </a:t>
            </a:r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Intelligence</a:t>
            </a:r>
            <a:br>
              <a:rPr kumimoji="0" lang="en-US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			“Picture Smart”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apacity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think in images and pictures, </a:t>
            </a: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visualize accurately and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abstractly.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enjoy doing jigsaw puzzles, mazes,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or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other visual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puzzles.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like to draw or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doodle.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I prefer looking at reading material that is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illustrated.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Examples:  navigator, sculptor, architect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Bodily-Kinesthetic Intelligence 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Autofit/>
          </a:bodyPr>
          <a:lstStyle/>
          <a:p>
            <a:pPr marL="365760" lvl="1" indent="0"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“Body Smart”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to control one's body movements and to handle objects 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skillfully.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engage in at least one sport or physical activity on a regular </a:t>
            </a: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basis.</a:t>
            </a: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move, twitch, tap or fidget while seated for a long time in one spot.</a:t>
            </a: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am skilled in a craft with my hands or I am told I have good fine-motor coordination.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Examples:  athletes, actors, firefighters</a:t>
            </a: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06483"/>
            <a:ext cx="2351278" cy="169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5394</TotalTime>
  <Words>689</Words>
  <Application>Microsoft Office PowerPoint</Application>
  <PresentationFormat>On-screen Show (4:3)</PresentationFormat>
  <Paragraphs>167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Baskerville</vt:lpstr>
      <vt:lpstr>Calibri</vt:lpstr>
      <vt:lpstr>Times New Roman</vt:lpstr>
      <vt:lpstr>Tw Cen MT</vt:lpstr>
      <vt:lpstr>Wingdings</vt:lpstr>
      <vt:lpstr>Wingdings 2</vt:lpstr>
      <vt:lpstr>Median</vt:lpstr>
      <vt:lpstr>PowerPoint Presentation</vt:lpstr>
      <vt:lpstr>My Life Plan</vt:lpstr>
      <vt:lpstr>Multiple Intelligences</vt:lpstr>
      <vt:lpstr>PowerPoint Presentation</vt:lpstr>
      <vt:lpstr>Key Aspects of MI Theory  </vt:lpstr>
      <vt:lpstr>Verbal-Linguistic Intelligence </vt:lpstr>
      <vt:lpstr> Logical-Mathematical Intelligence </vt:lpstr>
      <vt:lpstr>Visual-Spatial Intelligence </vt:lpstr>
      <vt:lpstr>Bodily-Kinesthetic Intelligence  </vt:lpstr>
      <vt:lpstr>Musical Intelligence  </vt:lpstr>
      <vt:lpstr>Interpersonal Intelligence  </vt:lpstr>
      <vt:lpstr>Intrapersonal Intelligence  </vt:lpstr>
      <vt:lpstr>Naturalist Intelligence  </vt:lpstr>
      <vt:lpstr>   Existential Intelligence </vt:lpstr>
      <vt:lpstr>MLP 9.3 Multiple Intelligences</vt:lpstr>
      <vt:lpstr>MLP 9.4 Career Research</vt:lpstr>
      <vt:lpstr>MLP 9.4 Career Research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53</cp:revision>
  <cp:lastPrinted>2015-12-15T17:48:40Z</cp:lastPrinted>
  <dcterms:created xsi:type="dcterms:W3CDTF">2014-02-05T16:35:11Z</dcterms:created>
  <dcterms:modified xsi:type="dcterms:W3CDTF">2017-03-20T20:56:21Z</dcterms:modified>
</cp:coreProperties>
</file>